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57" r:id="rId3"/>
    <p:sldId id="262" r:id="rId4"/>
    <p:sldId id="259" r:id="rId5"/>
    <p:sldId id="260" r:id="rId6"/>
    <p:sldId id="261" r:id="rId7"/>
    <p:sldId id="264" r:id="rId8"/>
    <p:sldId id="263" r:id="rId9"/>
    <p:sldId id="265"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4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E6B74-E5D3-4494-AB99-DE5970EB9A66}" type="datetimeFigureOut">
              <a:rPr lang="ru-RU" smtClean="0"/>
              <a:t>25.09.2023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0FAB9F-BCF7-4758-BE69-40ACB1F1945D}" type="slidenum">
              <a:rPr lang="ru-RU" smtClean="0"/>
              <a:t>‹#›</a:t>
            </a:fld>
            <a:endParaRPr lang="ru-RU"/>
          </a:p>
        </p:txBody>
      </p:sp>
    </p:spTree>
    <p:extLst>
      <p:ext uri="{BB962C8B-B14F-4D97-AF65-F5344CB8AC3E}">
        <p14:creationId xmlns:p14="http://schemas.microsoft.com/office/powerpoint/2010/main" val="780308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4EDD53-BDD5-44D9-ADEA-288E79AD862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96D0221B-3D03-4181-A477-B72D0B538C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5D9D0F51-45DA-438D-B157-E8622E55F545}"/>
              </a:ext>
            </a:extLst>
          </p:cNvPr>
          <p:cNvSpPr>
            <a:spLocks noGrp="1"/>
          </p:cNvSpPr>
          <p:nvPr>
            <p:ph type="dt" sz="half" idx="10"/>
          </p:nvPr>
        </p:nvSpPr>
        <p:spPr/>
        <p:txBody>
          <a:bodyPr/>
          <a:lstStyle/>
          <a:p>
            <a:fld id="{CDBB5F23-EA8C-4BF7-9F14-32C7E3FDF0C3}" type="datetime1">
              <a:rPr lang="ru-RU" smtClean="0"/>
              <a:t>25.09.2023</a:t>
            </a:fld>
            <a:endParaRPr lang="ru-RU"/>
          </a:p>
        </p:txBody>
      </p:sp>
      <p:sp>
        <p:nvSpPr>
          <p:cNvPr id="5" name="Нижний колонтитул 4">
            <a:extLst>
              <a:ext uri="{FF2B5EF4-FFF2-40B4-BE49-F238E27FC236}">
                <a16:creationId xmlns:a16="http://schemas.microsoft.com/office/drawing/2014/main" id="{A86216EA-E9B3-4FCC-A725-44CB4D34681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978158C-5ABC-4920-A467-3C9ECB326680}"/>
              </a:ext>
            </a:extLst>
          </p:cNvPr>
          <p:cNvSpPr>
            <a:spLocks noGrp="1"/>
          </p:cNvSpPr>
          <p:nvPr>
            <p:ph type="sldNum" sz="quarter" idx="12"/>
          </p:nvPr>
        </p:nvSpPr>
        <p:spPr/>
        <p:txBody>
          <a:bodyPr/>
          <a:lstStyle/>
          <a:p>
            <a:fld id="{145B1536-784B-48FA-AA1A-BA6E0D167B34}" type="slidenum">
              <a:rPr lang="ru-RU" smtClean="0"/>
              <a:t>‹#›</a:t>
            </a:fld>
            <a:endParaRPr lang="ru-RU"/>
          </a:p>
        </p:txBody>
      </p:sp>
    </p:spTree>
    <p:extLst>
      <p:ext uri="{BB962C8B-B14F-4D97-AF65-F5344CB8AC3E}">
        <p14:creationId xmlns:p14="http://schemas.microsoft.com/office/powerpoint/2010/main" val="2492000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29063D-C4C0-4CDA-AF76-16D82E45204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A6ACFB3-6831-4B73-8362-D17D40FAFA0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2D1BFF5-F60D-4F39-98FA-672746193F67}"/>
              </a:ext>
            </a:extLst>
          </p:cNvPr>
          <p:cNvSpPr>
            <a:spLocks noGrp="1"/>
          </p:cNvSpPr>
          <p:nvPr>
            <p:ph type="dt" sz="half" idx="10"/>
          </p:nvPr>
        </p:nvSpPr>
        <p:spPr/>
        <p:txBody>
          <a:bodyPr/>
          <a:lstStyle/>
          <a:p>
            <a:fld id="{98975ECE-91DD-4D60-AFBC-6F35C1FA707F}" type="datetime1">
              <a:rPr lang="ru-RU" smtClean="0"/>
              <a:t>25.09.2023</a:t>
            </a:fld>
            <a:endParaRPr lang="ru-RU"/>
          </a:p>
        </p:txBody>
      </p:sp>
      <p:sp>
        <p:nvSpPr>
          <p:cNvPr id="5" name="Нижний колонтитул 4">
            <a:extLst>
              <a:ext uri="{FF2B5EF4-FFF2-40B4-BE49-F238E27FC236}">
                <a16:creationId xmlns:a16="http://schemas.microsoft.com/office/drawing/2014/main" id="{9144919D-438D-4B8F-B1E9-522DA96A442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D4FE51F-EE97-4EA8-93F2-BB66B0C1E427}"/>
              </a:ext>
            </a:extLst>
          </p:cNvPr>
          <p:cNvSpPr>
            <a:spLocks noGrp="1"/>
          </p:cNvSpPr>
          <p:nvPr>
            <p:ph type="sldNum" sz="quarter" idx="12"/>
          </p:nvPr>
        </p:nvSpPr>
        <p:spPr/>
        <p:txBody>
          <a:bodyPr/>
          <a:lstStyle/>
          <a:p>
            <a:fld id="{145B1536-784B-48FA-AA1A-BA6E0D167B34}" type="slidenum">
              <a:rPr lang="ru-RU" smtClean="0"/>
              <a:t>‹#›</a:t>
            </a:fld>
            <a:endParaRPr lang="ru-RU"/>
          </a:p>
        </p:txBody>
      </p:sp>
    </p:spTree>
    <p:extLst>
      <p:ext uri="{BB962C8B-B14F-4D97-AF65-F5344CB8AC3E}">
        <p14:creationId xmlns:p14="http://schemas.microsoft.com/office/powerpoint/2010/main" val="844158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0856F26-76F7-43C0-BC6C-B980068B49CE}"/>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2BD9ED9-0670-4BCE-9FC7-0CB73936647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0721425-7449-4BA2-94B0-F3D6F78F41B0}"/>
              </a:ext>
            </a:extLst>
          </p:cNvPr>
          <p:cNvSpPr>
            <a:spLocks noGrp="1"/>
          </p:cNvSpPr>
          <p:nvPr>
            <p:ph type="dt" sz="half" idx="10"/>
          </p:nvPr>
        </p:nvSpPr>
        <p:spPr/>
        <p:txBody>
          <a:bodyPr/>
          <a:lstStyle/>
          <a:p>
            <a:fld id="{F0665F3F-673C-41E4-892C-C7EEA5C90BA6}" type="datetime1">
              <a:rPr lang="ru-RU" smtClean="0"/>
              <a:t>25.09.2023</a:t>
            </a:fld>
            <a:endParaRPr lang="ru-RU"/>
          </a:p>
        </p:txBody>
      </p:sp>
      <p:sp>
        <p:nvSpPr>
          <p:cNvPr id="5" name="Нижний колонтитул 4">
            <a:extLst>
              <a:ext uri="{FF2B5EF4-FFF2-40B4-BE49-F238E27FC236}">
                <a16:creationId xmlns:a16="http://schemas.microsoft.com/office/drawing/2014/main" id="{5CA79B9D-198A-41EC-857D-1F7E4684375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3DC2546-825E-46F6-8DD3-625ED33F80F4}"/>
              </a:ext>
            </a:extLst>
          </p:cNvPr>
          <p:cNvSpPr>
            <a:spLocks noGrp="1"/>
          </p:cNvSpPr>
          <p:nvPr>
            <p:ph type="sldNum" sz="quarter" idx="12"/>
          </p:nvPr>
        </p:nvSpPr>
        <p:spPr/>
        <p:txBody>
          <a:bodyPr/>
          <a:lstStyle/>
          <a:p>
            <a:fld id="{145B1536-784B-48FA-AA1A-BA6E0D167B34}" type="slidenum">
              <a:rPr lang="ru-RU" smtClean="0"/>
              <a:t>‹#›</a:t>
            </a:fld>
            <a:endParaRPr lang="ru-RU"/>
          </a:p>
        </p:txBody>
      </p:sp>
    </p:spTree>
    <p:extLst>
      <p:ext uri="{BB962C8B-B14F-4D97-AF65-F5344CB8AC3E}">
        <p14:creationId xmlns:p14="http://schemas.microsoft.com/office/powerpoint/2010/main" val="305518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58A9EE-CB74-4E08-B24B-C42E3306E41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94AACC7-F881-4EF3-A166-42D58E7AE8A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52CD62B-4917-4234-BF6C-97B13EE1AB25}"/>
              </a:ext>
            </a:extLst>
          </p:cNvPr>
          <p:cNvSpPr>
            <a:spLocks noGrp="1"/>
          </p:cNvSpPr>
          <p:nvPr>
            <p:ph type="dt" sz="half" idx="10"/>
          </p:nvPr>
        </p:nvSpPr>
        <p:spPr/>
        <p:txBody>
          <a:bodyPr/>
          <a:lstStyle/>
          <a:p>
            <a:fld id="{1436A8FE-6881-4FDB-A22D-00BE60B76E13}" type="datetime1">
              <a:rPr lang="ru-RU" smtClean="0"/>
              <a:t>25.09.2023</a:t>
            </a:fld>
            <a:endParaRPr lang="ru-RU"/>
          </a:p>
        </p:txBody>
      </p:sp>
      <p:sp>
        <p:nvSpPr>
          <p:cNvPr id="5" name="Нижний колонтитул 4">
            <a:extLst>
              <a:ext uri="{FF2B5EF4-FFF2-40B4-BE49-F238E27FC236}">
                <a16:creationId xmlns:a16="http://schemas.microsoft.com/office/drawing/2014/main" id="{C1F509A8-E269-40FD-9361-133E528E923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D94A671-0EB0-4AF8-A81A-DF71E571781D}"/>
              </a:ext>
            </a:extLst>
          </p:cNvPr>
          <p:cNvSpPr>
            <a:spLocks noGrp="1"/>
          </p:cNvSpPr>
          <p:nvPr>
            <p:ph type="sldNum" sz="quarter" idx="12"/>
          </p:nvPr>
        </p:nvSpPr>
        <p:spPr/>
        <p:txBody>
          <a:bodyPr/>
          <a:lstStyle/>
          <a:p>
            <a:fld id="{145B1536-784B-48FA-AA1A-BA6E0D167B34}" type="slidenum">
              <a:rPr lang="ru-RU" smtClean="0"/>
              <a:t>‹#›</a:t>
            </a:fld>
            <a:endParaRPr lang="ru-RU"/>
          </a:p>
        </p:txBody>
      </p:sp>
    </p:spTree>
    <p:extLst>
      <p:ext uri="{BB962C8B-B14F-4D97-AF65-F5344CB8AC3E}">
        <p14:creationId xmlns:p14="http://schemas.microsoft.com/office/powerpoint/2010/main" val="302453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443636-782B-40EE-8ED0-09B6D53AC5B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02E2176-4BDD-485E-8070-59B5366A9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9D4D93E-4808-4A1A-ADC4-3702901962AF}"/>
              </a:ext>
            </a:extLst>
          </p:cNvPr>
          <p:cNvSpPr>
            <a:spLocks noGrp="1"/>
          </p:cNvSpPr>
          <p:nvPr>
            <p:ph type="dt" sz="half" idx="10"/>
          </p:nvPr>
        </p:nvSpPr>
        <p:spPr/>
        <p:txBody>
          <a:bodyPr/>
          <a:lstStyle/>
          <a:p>
            <a:fld id="{00C05579-0E2D-4DE0-A6B6-63993B8DA1C5}" type="datetime1">
              <a:rPr lang="ru-RU" smtClean="0"/>
              <a:t>25.09.2023</a:t>
            </a:fld>
            <a:endParaRPr lang="ru-RU"/>
          </a:p>
        </p:txBody>
      </p:sp>
      <p:sp>
        <p:nvSpPr>
          <p:cNvPr id="5" name="Нижний колонтитул 4">
            <a:extLst>
              <a:ext uri="{FF2B5EF4-FFF2-40B4-BE49-F238E27FC236}">
                <a16:creationId xmlns:a16="http://schemas.microsoft.com/office/drawing/2014/main" id="{1B47BB4B-DBC1-4C70-889C-F12C67ECBB3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E6E7935-D444-4DA9-8A03-066BBB5545A6}"/>
              </a:ext>
            </a:extLst>
          </p:cNvPr>
          <p:cNvSpPr>
            <a:spLocks noGrp="1"/>
          </p:cNvSpPr>
          <p:nvPr>
            <p:ph type="sldNum" sz="quarter" idx="12"/>
          </p:nvPr>
        </p:nvSpPr>
        <p:spPr/>
        <p:txBody>
          <a:bodyPr/>
          <a:lstStyle/>
          <a:p>
            <a:fld id="{145B1536-784B-48FA-AA1A-BA6E0D167B34}" type="slidenum">
              <a:rPr lang="ru-RU" smtClean="0"/>
              <a:t>‹#›</a:t>
            </a:fld>
            <a:endParaRPr lang="ru-RU"/>
          </a:p>
        </p:txBody>
      </p:sp>
    </p:spTree>
    <p:extLst>
      <p:ext uri="{BB962C8B-B14F-4D97-AF65-F5344CB8AC3E}">
        <p14:creationId xmlns:p14="http://schemas.microsoft.com/office/powerpoint/2010/main" val="355719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6E7364-77CD-486F-8D4C-6F99B37DD2A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FB8118C-BC33-48F6-A16E-A0229FA35FF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729AE97-1A8C-4184-BAE3-5515478390B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E3BA7E3-FA62-4610-A8D9-7C06BD614FB1}"/>
              </a:ext>
            </a:extLst>
          </p:cNvPr>
          <p:cNvSpPr>
            <a:spLocks noGrp="1"/>
          </p:cNvSpPr>
          <p:nvPr>
            <p:ph type="dt" sz="half" idx="10"/>
          </p:nvPr>
        </p:nvSpPr>
        <p:spPr/>
        <p:txBody>
          <a:bodyPr/>
          <a:lstStyle/>
          <a:p>
            <a:fld id="{6AA3199B-425D-4BDC-BD8F-3FF045F61F1F}" type="datetime1">
              <a:rPr lang="ru-RU" smtClean="0"/>
              <a:t>25.09.2023</a:t>
            </a:fld>
            <a:endParaRPr lang="ru-RU"/>
          </a:p>
        </p:txBody>
      </p:sp>
      <p:sp>
        <p:nvSpPr>
          <p:cNvPr id="6" name="Нижний колонтитул 5">
            <a:extLst>
              <a:ext uri="{FF2B5EF4-FFF2-40B4-BE49-F238E27FC236}">
                <a16:creationId xmlns:a16="http://schemas.microsoft.com/office/drawing/2014/main" id="{B0B1AB22-2143-463F-ADD0-B4B8649A3A9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A803F16-8566-44EC-ABDF-B918EAB08FF9}"/>
              </a:ext>
            </a:extLst>
          </p:cNvPr>
          <p:cNvSpPr>
            <a:spLocks noGrp="1"/>
          </p:cNvSpPr>
          <p:nvPr>
            <p:ph type="sldNum" sz="quarter" idx="12"/>
          </p:nvPr>
        </p:nvSpPr>
        <p:spPr/>
        <p:txBody>
          <a:bodyPr/>
          <a:lstStyle/>
          <a:p>
            <a:fld id="{145B1536-784B-48FA-AA1A-BA6E0D167B34}" type="slidenum">
              <a:rPr lang="ru-RU" smtClean="0"/>
              <a:t>‹#›</a:t>
            </a:fld>
            <a:endParaRPr lang="ru-RU"/>
          </a:p>
        </p:txBody>
      </p:sp>
    </p:spTree>
    <p:extLst>
      <p:ext uri="{BB962C8B-B14F-4D97-AF65-F5344CB8AC3E}">
        <p14:creationId xmlns:p14="http://schemas.microsoft.com/office/powerpoint/2010/main" val="4201218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799B3B-3C57-4F5D-B0F3-A9CC6A18148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AA7667F-26DC-404D-B2E8-6CF859DE6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06B44AD-F7ED-4EBA-A283-F9252AC994E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5B2F461-392B-4F9F-8E44-47B439EC82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0D09C83-20EE-43EF-965C-39F79D5E10D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1C5CA12-2F38-4FC6-838C-DD4C3661A18D}"/>
              </a:ext>
            </a:extLst>
          </p:cNvPr>
          <p:cNvSpPr>
            <a:spLocks noGrp="1"/>
          </p:cNvSpPr>
          <p:nvPr>
            <p:ph type="dt" sz="half" idx="10"/>
          </p:nvPr>
        </p:nvSpPr>
        <p:spPr/>
        <p:txBody>
          <a:bodyPr/>
          <a:lstStyle/>
          <a:p>
            <a:fld id="{87906EBA-1474-4889-B6B8-1F83D1A6F02B}" type="datetime1">
              <a:rPr lang="ru-RU" smtClean="0"/>
              <a:t>25.09.2023</a:t>
            </a:fld>
            <a:endParaRPr lang="ru-RU"/>
          </a:p>
        </p:txBody>
      </p:sp>
      <p:sp>
        <p:nvSpPr>
          <p:cNvPr id="8" name="Нижний колонтитул 7">
            <a:extLst>
              <a:ext uri="{FF2B5EF4-FFF2-40B4-BE49-F238E27FC236}">
                <a16:creationId xmlns:a16="http://schemas.microsoft.com/office/drawing/2014/main" id="{48463B1F-A103-43FC-9050-D419BBF40A3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EB218CE-9CC0-4826-95DD-FFC95316A845}"/>
              </a:ext>
            </a:extLst>
          </p:cNvPr>
          <p:cNvSpPr>
            <a:spLocks noGrp="1"/>
          </p:cNvSpPr>
          <p:nvPr>
            <p:ph type="sldNum" sz="quarter" idx="12"/>
          </p:nvPr>
        </p:nvSpPr>
        <p:spPr/>
        <p:txBody>
          <a:bodyPr/>
          <a:lstStyle/>
          <a:p>
            <a:fld id="{145B1536-784B-48FA-AA1A-BA6E0D167B34}" type="slidenum">
              <a:rPr lang="ru-RU" smtClean="0"/>
              <a:t>‹#›</a:t>
            </a:fld>
            <a:endParaRPr lang="ru-RU"/>
          </a:p>
        </p:txBody>
      </p:sp>
    </p:spTree>
    <p:extLst>
      <p:ext uri="{BB962C8B-B14F-4D97-AF65-F5344CB8AC3E}">
        <p14:creationId xmlns:p14="http://schemas.microsoft.com/office/powerpoint/2010/main" val="110553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01404A-AE9C-42FC-A32A-DD9A5D8CFA3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F830DA0-131A-4D4B-ABC4-0DDF8B1B7FB0}"/>
              </a:ext>
            </a:extLst>
          </p:cNvPr>
          <p:cNvSpPr>
            <a:spLocks noGrp="1"/>
          </p:cNvSpPr>
          <p:nvPr>
            <p:ph type="dt" sz="half" idx="10"/>
          </p:nvPr>
        </p:nvSpPr>
        <p:spPr/>
        <p:txBody>
          <a:bodyPr/>
          <a:lstStyle/>
          <a:p>
            <a:fld id="{C218F868-7F0B-4DFA-8F85-BEE79B57E41C}" type="datetime1">
              <a:rPr lang="ru-RU" smtClean="0"/>
              <a:t>25.09.2023</a:t>
            </a:fld>
            <a:endParaRPr lang="ru-RU"/>
          </a:p>
        </p:txBody>
      </p:sp>
      <p:sp>
        <p:nvSpPr>
          <p:cNvPr id="4" name="Нижний колонтитул 3">
            <a:extLst>
              <a:ext uri="{FF2B5EF4-FFF2-40B4-BE49-F238E27FC236}">
                <a16:creationId xmlns:a16="http://schemas.microsoft.com/office/drawing/2014/main" id="{664F2FC5-C677-4FE7-A86C-2991865C908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BE24EC6-F835-404B-9BCE-BE743FAD6012}"/>
              </a:ext>
            </a:extLst>
          </p:cNvPr>
          <p:cNvSpPr>
            <a:spLocks noGrp="1"/>
          </p:cNvSpPr>
          <p:nvPr>
            <p:ph type="sldNum" sz="quarter" idx="12"/>
          </p:nvPr>
        </p:nvSpPr>
        <p:spPr/>
        <p:txBody>
          <a:bodyPr/>
          <a:lstStyle/>
          <a:p>
            <a:fld id="{145B1536-784B-48FA-AA1A-BA6E0D167B34}" type="slidenum">
              <a:rPr lang="ru-RU" smtClean="0"/>
              <a:t>‹#›</a:t>
            </a:fld>
            <a:endParaRPr lang="ru-RU"/>
          </a:p>
        </p:txBody>
      </p:sp>
    </p:spTree>
    <p:extLst>
      <p:ext uri="{BB962C8B-B14F-4D97-AF65-F5344CB8AC3E}">
        <p14:creationId xmlns:p14="http://schemas.microsoft.com/office/powerpoint/2010/main" val="253681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4E8CE9B-5A51-4C0D-9E42-770F67A91CDF}"/>
              </a:ext>
            </a:extLst>
          </p:cNvPr>
          <p:cNvSpPr>
            <a:spLocks noGrp="1"/>
          </p:cNvSpPr>
          <p:nvPr>
            <p:ph type="dt" sz="half" idx="10"/>
          </p:nvPr>
        </p:nvSpPr>
        <p:spPr/>
        <p:txBody>
          <a:bodyPr/>
          <a:lstStyle/>
          <a:p>
            <a:fld id="{DCC40928-48B2-42B4-AFBB-F14E8ED07898}" type="datetime1">
              <a:rPr lang="ru-RU" smtClean="0"/>
              <a:t>25.09.2023</a:t>
            </a:fld>
            <a:endParaRPr lang="ru-RU"/>
          </a:p>
        </p:txBody>
      </p:sp>
      <p:sp>
        <p:nvSpPr>
          <p:cNvPr id="3" name="Нижний колонтитул 2">
            <a:extLst>
              <a:ext uri="{FF2B5EF4-FFF2-40B4-BE49-F238E27FC236}">
                <a16:creationId xmlns:a16="http://schemas.microsoft.com/office/drawing/2014/main" id="{D7F93759-433D-4FAC-8620-9A2E7B9E545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E868D53-00A5-4F1C-BE89-6ECF113E98CD}"/>
              </a:ext>
            </a:extLst>
          </p:cNvPr>
          <p:cNvSpPr>
            <a:spLocks noGrp="1"/>
          </p:cNvSpPr>
          <p:nvPr>
            <p:ph type="sldNum" sz="quarter" idx="12"/>
          </p:nvPr>
        </p:nvSpPr>
        <p:spPr/>
        <p:txBody>
          <a:bodyPr/>
          <a:lstStyle/>
          <a:p>
            <a:fld id="{145B1536-784B-48FA-AA1A-BA6E0D167B34}" type="slidenum">
              <a:rPr lang="ru-RU" smtClean="0"/>
              <a:t>‹#›</a:t>
            </a:fld>
            <a:endParaRPr lang="ru-RU"/>
          </a:p>
        </p:txBody>
      </p:sp>
    </p:spTree>
    <p:extLst>
      <p:ext uri="{BB962C8B-B14F-4D97-AF65-F5344CB8AC3E}">
        <p14:creationId xmlns:p14="http://schemas.microsoft.com/office/powerpoint/2010/main" val="405922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D6787A-17E7-418B-A2E6-C6D381B73FF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2FD5AD3-6B60-406B-8E6C-6DCFF3D7DF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28F60FC-AEAD-43B0-ABF3-8DABC0B1A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0C8E110-C603-4AC0-A6FD-181A4DA89AE1}"/>
              </a:ext>
            </a:extLst>
          </p:cNvPr>
          <p:cNvSpPr>
            <a:spLocks noGrp="1"/>
          </p:cNvSpPr>
          <p:nvPr>
            <p:ph type="dt" sz="half" idx="10"/>
          </p:nvPr>
        </p:nvSpPr>
        <p:spPr/>
        <p:txBody>
          <a:bodyPr/>
          <a:lstStyle/>
          <a:p>
            <a:fld id="{56F87622-AB58-4008-BDC3-0717909D2A43}" type="datetime1">
              <a:rPr lang="ru-RU" smtClean="0"/>
              <a:t>25.09.2023</a:t>
            </a:fld>
            <a:endParaRPr lang="ru-RU"/>
          </a:p>
        </p:txBody>
      </p:sp>
      <p:sp>
        <p:nvSpPr>
          <p:cNvPr id="6" name="Нижний колонтитул 5">
            <a:extLst>
              <a:ext uri="{FF2B5EF4-FFF2-40B4-BE49-F238E27FC236}">
                <a16:creationId xmlns:a16="http://schemas.microsoft.com/office/drawing/2014/main" id="{7B701D4F-E953-4C6D-9CF0-9C0C95E91D1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813F644-DE32-4F08-A2F2-9FB38998BD17}"/>
              </a:ext>
            </a:extLst>
          </p:cNvPr>
          <p:cNvSpPr>
            <a:spLocks noGrp="1"/>
          </p:cNvSpPr>
          <p:nvPr>
            <p:ph type="sldNum" sz="quarter" idx="12"/>
          </p:nvPr>
        </p:nvSpPr>
        <p:spPr/>
        <p:txBody>
          <a:bodyPr/>
          <a:lstStyle/>
          <a:p>
            <a:fld id="{145B1536-784B-48FA-AA1A-BA6E0D167B34}" type="slidenum">
              <a:rPr lang="ru-RU" smtClean="0"/>
              <a:t>‹#›</a:t>
            </a:fld>
            <a:endParaRPr lang="ru-RU"/>
          </a:p>
        </p:txBody>
      </p:sp>
    </p:spTree>
    <p:extLst>
      <p:ext uri="{BB962C8B-B14F-4D97-AF65-F5344CB8AC3E}">
        <p14:creationId xmlns:p14="http://schemas.microsoft.com/office/powerpoint/2010/main" val="2183322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128C57-F675-41D2-B5C4-79174D46896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EDE29D5-9B2C-4F31-83BB-B5DC02312C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31A9A3D-BA1F-45E9-814C-5BB009CF2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D58D312-4E1E-4253-9853-D366B034ACEF}"/>
              </a:ext>
            </a:extLst>
          </p:cNvPr>
          <p:cNvSpPr>
            <a:spLocks noGrp="1"/>
          </p:cNvSpPr>
          <p:nvPr>
            <p:ph type="dt" sz="half" idx="10"/>
          </p:nvPr>
        </p:nvSpPr>
        <p:spPr/>
        <p:txBody>
          <a:bodyPr/>
          <a:lstStyle/>
          <a:p>
            <a:fld id="{824C1C57-F0A9-428F-B413-964BB2358871}" type="datetime1">
              <a:rPr lang="ru-RU" smtClean="0"/>
              <a:t>25.09.2023</a:t>
            </a:fld>
            <a:endParaRPr lang="ru-RU"/>
          </a:p>
        </p:txBody>
      </p:sp>
      <p:sp>
        <p:nvSpPr>
          <p:cNvPr id="6" name="Нижний колонтитул 5">
            <a:extLst>
              <a:ext uri="{FF2B5EF4-FFF2-40B4-BE49-F238E27FC236}">
                <a16:creationId xmlns:a16="http://schemas.microsoft.com/office/drawing/2014/main" id="{2FD7C4A2-5886-4F74-BBEB-9C1E2F5322C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8A6638E-EDF6-4375-9A51-2F428EAE8417}"/>
              </a:ext>
            </a:extLst>
          </p:cNvPr>
          <p:cNvSpPr>
            <a:spLocks noGrp="1"/>
          </p:cNvSpPr>
          <p:nvPr>
            <p:ph type="sldNum" sz="quarter" idx="12"/>
          </p:nvPr>
        </p:nvSpPr>
        <p:spPr/>
        <p:txBody>
          <a:bodyPr/>
          <a:lstStyle/>
          <a:p>
            <a:fld id="{145B1536-784B-48FA-AA1A-BA6E0D167B34}" type="slidenum">
              <a:rPr lang="ru-RU" smtClean="0"/>
              <a:t>‹#›</a:t>
            </a:fld>
            <a:endParaRPr lang="ru-RU"/>
          </a:p>
        </p:txBody>
      </p:sp>
    </p:spTree>
    <p:extLst>
      <p:ext uri="{BB962C8B-B14F-4D97-AF65-F5344CB8AC3E}">
        <p14:creationId xmlns:p14="http://schemas.microsoft.com/office/powerpoint/2010/main" val="490128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884F10-2341-4565-BC22-770A29F511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2EBE3D2-84E1-463A-8ACC-2D67F815B4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EA233F9-57CF-4AA3-92E6-819F3856CD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EBD3A-6ECE-494C-99A2-29F367337A0B}" type="datetime1">
              <a:rPr lang="ru-RU" smtClean="0"/>
              <a:t>25.09.2023</a:t>
            </a:fld>
            <a:endParaRPr lang="ru-RU"/>
          </a:p>
        </p:txBody>
      </p:sp>
      <p:sp>
        <p:nvSpPr>
          <p:cNvPr id="5" name="Нижний колонтитул 4">
            <a:extLst>
              <a:ext uri="{FF2B5EF4-FFF2-40B4-BE49-F238E27FC236}">
                <a16:creationId xmlns:a16="http://schemas.microsoft.com/office/drawing/2014/main" id="{609D512C-642A-4CE4-9D2E-F0F3CA95E0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761920AD-8765-406D-BDE1-6D2B02E86C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B1536-784B-48FA-AA1A-BA6E0D167B34}" type="slidenum">
              <a:rPr lang="ru-RU" smtClean="0"/>
              <a:t>‹#›</a:t>
            </a:fld>
            <a:endParaRPr lang="ru-RU"/>
          </a:p>
        </p:txBody>
      </p:sp>
    </p:spTree>
    <p:extLst>
      <p:ext uri="{BB962C8B-B14F-4D97-AF65-F5344CB8AC3E}">
        <p14:creationId xmlns:p14="http://schemas.microsoft.com/office/powerpoint/2010/main" val="805045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doi.org/10.1029/2019EA001063"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4.png"/><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4.png"/><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5BA292-3B7D-4C71-A0C4-CEFB995AE0E6}"/>
              </a:ext>
            </a:extLst>
          </p:cNvPr>
          <p:cNvSpPr>
            <a:spLocks noGrp="1"/>
          </p:cNvSpPr>
          <p:nvPr>
            <p:ph type="ctrTitle"/>
          </p:nvPr>
        </p:nvSpPr>
        <p:spPr>
          <a:xfrm>
            <a:off x="592664" y="1296999"/>
            <a:ext cx="10913536" cy="2273830"/>
          </a:xfrm>
        </p:spPr>
        <p:txBody>
          <a:bodyPr>
            <a:normAutofit fontScale="90000"/>
          </a:bodyPr>
          <a:lstStyle/>
          <a:p>
            <a:r>
              <a:rPr lang="en-US" b="0" i="0" dirty="0">
                <a:effectLst/>
                <a:latin typeface="+mn-lt"/>
              </a:rPr>
              <a:t>Ozone dynamics during geomagnetic and</a:t>
            </a:r>
            <a:r>
              <a:rPr lang="ru-RU" b="0" i="0" dirty="0">
                <a:effectLst/>
                <a:latin typeface="+mn-lt"/>
              </a:rPr>
              <a:t> </a:t>
            </a:r>
            <a:r>
              <a:rPr lang="en-US" b="0" i="0" dirty="0">
                <a:effectLst/>
                <a:latin typeface="+mn-lt"/>
              </a:rPr>
              <a:t>meteorological disturbances in October 2015 and</a:t>
            </a:r>
            <a:r>
              <a:rPr lang="ru-RU" dirty="0">
                <a:latin typeface="+mn-lt"/>
              </a:rPr>
              <a:t> </a:t>
            </a:r>
            <a:r>
              <a:rPr lang="en-US" b="0" i="0" dirty="0">
                <a:effectLst/>
                <a:latin typeface="+mn-lt"/>
              </a:rPr>
              <a:t>2018</a:t>
            </a:r>
            <a:endParaRPr lang="ru-RU" dirty="0">
              <a:latin typeface="+mn-lt"/>
            </a:endParaRPr>
          </a:p>
        </p:txBody>
      </p:sp>
      <p:sp>
        <p:nvSpPr>
          <p:cNvPr id="3" name="Подзаголовок 2">
            <a:extLst>
              <a:ext uri="{FF2B5EF4-FFF2-40B4-BE49-F238E27FC236}">
                <a16:creationId xmlns:a16="http://schemas.microsoft.com/office/drawing/2014/main" id="{57350BE4-CE1C-46C3-81A7-F63E73B5007C}"/>
              </a:ext>
            </a:extLst>
          </p:cNvPr>
          <p:cNvSpPr>
            <a:spLocks noGrp="1"/>
          </p:cNvSpPr>
          <p:nvPr>
            <p:ph type="subTitle" idx="1"/>
          </p:nvPr>
        </p:nvSpPr>
        <p:spPr>
          <a:xfrm>
            <a:off x="592664" y="4338638"/>
            <a:ext cx="5571066" cy="1655762"/>
          </a:xfrm>
        </p:spPr>
        <p:txBody>
          <a:bodyPr numCol="1">
            <a:normAutofit/>
          </a:bodyPr>
          <a:lstStyle/>
          <a:p>
            <a:pPr algn="l"/>
            <a:r>
              <a:rPr lang="ru-RU" sz="2000" b="0" i="0" dirty="0">
                <a:solidFill>
                  <a:schemeClr val="tx1">
                    <a:lumMod val="65000"/>
                    <a:lumOff val="35000"/>
                  </a:schemeClr>
                </a:solidFill>
                <a:effectLst/>
                <a:latin typeface="+mj-lt"/>
              </a:rPr>
              <a:t>1. </a:t>
            </a:r>
            <a:r>
              <a:rPr lang="en-US" sz="2000" b="0" i="0" dirty="0">
                <a:solidFill>
                  <a:schemeClr val="tx1">
                    <a:lumMod val="65000"/>
                    <a:lumOff val="35000"/>
                  </a:schemeClr>
                </a:solidFill>
                <a:effectLst/>
                <a:latin typeface="+mj-lt"/>
              </a:rPr>
              <a:t>O3 lab, St Petersburg University, St. Petersburg, Russia.</a:t>
            </a:r>
            <a:endParaRPr lang="ru-RU" sz="2000" b="0" i="0" dirty="0">
              <a:solidFill>
                <a:schemeClr val="tx1">
                  <a:lumMod val="65000"/>
                  <a:lumOff val="35000"/>
                </a:schemeClr>
              </a:solidFill>
              <a:effectLst/>
              <a:latin typeface="+mj-lt"/>
            </a:endParaRPr>
          </a:p>
          <a:p>
            <a:pPr algn="l"/>
            <a:r>
              <a:rPr lang="sv-SE" sz="2000" b="0" i="0" dirty="0">
                <a:solidFill>
                  <a:schemeClr val="tx1">
                    <a:lumMod val="65000"/>
                    <a:lumOff val="35000"/>
                  </a:schemeClr>
                </a:solidFill>
                <a:effectLst/>
                <a:latin typeface="+mj-lt"/>
              </a:rPr>
              <a:t>2</a:t>
            </a:r>
            <a:r>
              <a:rPr lang="ru-RU" sz="2000" b="0" i="0" dirty="0">
                <a:solidFill>
                  <a:schemeClr val="tx1">
                    <a:lumMod val="65000"/>
                    <a:lumOff val="35000"/>
                  </a:schemeClr>
                </a:solidFill>
                <a:effectLst/>
                <a:latin typeface="+mj-lt"/>
              </a:rPr>
              <a:t>. </a:t>
            </a:r>
            <a:r>
              <a:rPr lang="sv-SE" sz="2000" b="0" i="0" dirty="0">
                <a:solidFill>
                  <a:schemeClr val="tx1">
                    <a:lumMod val="65000"/>
                    <a:lumOff val="35000"/>
                  </a:schemeClr>
                </a:solidFill>
                <a:effectLst/>
                <a:latin typeface="+mj-lt"/>
              </a:rPr>
              <a:t>WD IZMIRAN, Kaliningrad</a:t>
            </a:r>
            <a:r>
              <a:rPr lang="en-US" sz="2000" b="0" i="0" dirty="0">
                <a:solidFill>
                  <a:schemeClr val="tx1">
                    <a:lumMod val="65000"/>
                    <a:lumOff val="35000"/>
                  </a:schemeClr>
                </a:solidFill>
                <a:effectLst/>
                <a:latin typeface="+mj-lt"/>
              </a:rPr>
              <a:t>, Russia</a:t>
            </a:r>
            <a:r>
              <a:rPr lang="sv-SE" sz="2000" b="0" i="0" dirty="0">
                <a:solidFill>
                  <a:schemeClr val="tx1">
                    <a:lumMod val="65000"/>
                    <a:lumOff val="35000"/>
                  </a:schemeClr>
                </a:solidFill>
                <a:effectLst/>
                <a:latin typeface="+mj-lt"/>
              </a:rPr>
              <a:t>.</a:t>
            </a:r>
            <a:endParaRPr lang="ru-RU" dirty="0"/>
          </a:p>
        </p:txBody>
      </p:sp>
      <p:sp>
        <p:nvSpPr>
          <p:cNvPr id="4" name="Подзаголовок 2">
            <a:extLst>
              <a:ext uri="{FF2B5EF4-FFF2-40B4-BE49-F238E27FC236}">
                <a16:creationId xmlns:a16="http://schemas.microsoft.com/office/drawing/2014/main" id="{CC59B193-61EB-4D13-8915-3D9EE333A420}"/>
              </a:ext>
            </a:extLst>
          </p:cNvPr>
          <p:cNvSpPr txBox="1">
            <a:spLocks/>
          </p:cNvSpPr>
          <p:nvPr/>
        </p:nvSpPr>
        <p:spPr>
          <a:xfrm>
            <a:off x="7239000" y="4338638"/>
            <a:ext cx="4267200" cy="1655762"/>
          </a:xfrm>
          <a:prstGeom prst="rect">
            <a:avLst/>
          </a:prstGeom>
        </p:spPr>
        <p:txBody>
          <a:bodyPr vert="horz" lIns="91440" tIns="45720" rIns="91440" bIns="45720" numCol="1"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000" dirty="0">
                <a:solidFill>
                  <a:schemeClr val="tx1">
                    <a:lumMod val="65000"/>
                    <a:lumOff val="35000"/>
                  </a:schemeClr>
                </a:solidFill>
                <a:latin typeface="+mj-lt"/>
              </a:rPr>
              <a:t>Aleksandr Timchenko</a:t>
            </a:r>
            <a:r>
              <a:rPr lang="en-US" sz="2000" baseline="30000" dirty="0">
                <a:solidFill>
                  <a:schemeClr val="tx1">
                    <a:lumMod val="65000"/>
                    <a:lumOff val="35000"/>
                  </a:schemeClr>
                </a:solidFill>
                <a:latin typeface="+mj-lt"/>
              </a:rPr>
              <a:t>1,2</a:t>
            </a:r>
            <a:r>
              <a:rPr lang="en-US" sz="2000" dirty="0">
                <a:solidFill>
                  <a:schemeClr val="tx1">
                    <a:lumMod val="65000"/>
                    <a:lumOff val="35000"/>
                  </a:schemeClr>
                </a:solidFill>
                <a:latin typeface="+mj-lt"/>
              </a:rPr>
              <a:t>, </a:t>
            </a:r>
            <a:endParaRPr lang="ru-RU" sz="2000" dirty="0">
              <a:solidFill>
                <a:schemeClr val="tx1">
                  <a:lumMod val="65000"/>
                  <a:lumOff val="35000"/>
                </a:schemeClr>
              </a:solidFill>
              <a:latin typeface="+mj-lt"/>
            </a:endParaRPr>
          </a:p>
          <a:p>
            <a:pPr algn="r"/>
            <a:r>
              <a:rPr lang="en-US" sz="2000" dirty="0">
                <a:solidFill>
                  <a:schemeClr val="tx1">
                    <a:lumMod val="65000"/>
                    <a:lumOff val="35000"/>
                  </a:schemeClr>
                </a:solidFill>
                <a:latin typeface="+mj-lt"/>
              </a:rPr>
              <a:t>Olga Borchevkina</a:t>
            </a:r>
            <a:r>
              <a:rPr lang="en-US" sz="2000" baseline="30000" dirty="0">
                <a:solidFill>
                  <a:schemeClr val="tx1">
                    <a:lumMod val="65000"/>
                    <a:lumOff val="35000"/>
                  </a:schemeClr>
                </a:solidFill>
                <a:latin typeface="+mj-lt"/>
              </a:rPr>
              <a:t>1,2</a:t>
            </a:r>
            <a:r>
              <a:rPr lang="en-US" sz="2000" dirty="0">
                <a:solidFill>
                  <a:schemeClr val="tx1">
                    <a:lumMod val="65000"/>
                    <a:lumOff val="35000"/>
                  </a:schemeClr>
                </a:solidFill>
                <a:latin typeface="+mj-lt"/>
              </a:rPr>
              <a:t>,</a:t>
            </a:r>
          </a:p>
          <a:p>
            <a:pPr algn="r"/>
            <a:r>
              <a:rPr lang="en-US" sz="2000" dirty="0">
                <a:solidFill>
                  <a:schemeClr val="tx1">
                    <a:lumMod val="65000"/>
                    <a:lumOff val="35000"/>
                  </a:schemeClr>
                </a:solidFill>
                <a:latin typeface="+mj-lt"/>
              </a:rPr>
              <a:t>Yuliya Kurdaeva</a:t>
            </a:r>
            <a:r>
              <a:rPr lang="en-US" sz="2000" baseline="30000" dirty="0">
                <a:solidFill>
                  <a:schemeClr val="tx1">
                    <a:lumMod val="65000"/>
                    <a:lumOff val="35000"/>
                  </a:schemeClr>
                </a:solidFill>
                <a:latin typeface="+mj-lt"/>
              </a:rPr>
              <a:t>1,2</a:t>
            </a:r>
            <a:r>
              <a:rPr lang="en-US" sz="2000" dirty="0">
                <a:solidFill>
                  <a:schemeClr val="tx1">
                    <a:lumMod val="65000"/>
                    <a:lumOff val="35000"/>
                  </a:schemeClr>
                </a:solidFill>
                <a:latin typeface="+mj-lt"/>
              </a:rPr>
              <a:t>, </a:t>
            </a:r>
            <a:endParaRPr lang="ru-RU" sz="2000" dirty="0">
              <a:solidFill>
                <a:schemeClr val="tx1">
                  <a:lumMod val="65000"/>
                  <a:lumOff val="35000"/>
                </a:schemeClr>
              </a:solidFill>
              <a:latin typeface="+mj-lt"/>
            </a:endParaRPr>
          </a:p>
          <a:p>
            <a:pPr algn="r"/>
            <a:r>
              <a:rPr lang="en-US" sz="2000" dirty="0" err="1">
                <a:solidFill>
                  <a:schemeClr val="tx1">
                    <a:lumMod val="65000"/>
                    <a:lumOff val="35000"/>
                  </a:schemeClr>
                </a:solidFill>
                <a:latin typeface="+mj-lt"/>
              </a:rPr>
              <a:t>Fedor</a:t>
            </a:r>
            <a:r>
              <a:rPr lang="en-US" sz="2000" dirty="0">
                <a:solidFill>
                  <a:schemeClr val="tx1">
                    <a:lumMod val="65000"/>
                    <a:lumOff val="35000"/>
                  </a:schemeClr>
                </a:solidFill>
                <a:latin typeface="+mj-lt"/>
              </a:rPr>
              <a:t> Bessarab</a:t>
            </a:r>
            <a:r>
              <a:rPr lang="en-US" sz="2000" baseline="30000" dirty="0">
                <a:solidFill>
                  <a:schemeClr val="tx1">
                    <a:lumMod val="65000"/>
                    <a:lumOff val="35000"/>
                  </a:schemeClr>
                </a:solidFill>
                <a:latin typeface="+mj-lt"/>
              </a:rPr>
              <a:t>1,2</a:t>
            </a:r>
            <a:endParaRPr lang="ru-RU" baseline="30000" dirty="0"/>
          </a:p>
        </p:txBody>
      </p:sp>
      <p:sp>
        <p:nvSpPr>
          <p:cNvPr id="5" name="TextBox 4">
            <a:extLst>
              <a:ext uri="{FF2B5EF4-FFF2-40B4-BE49-F238E27FC236}">
                <a16:creationId xmlns:a16="http://schemas.microsoft.com/office/drawing/2014/main" id="{8D5F6DB0-B55A-4C06-B6F3-D2B6B8C34A73}"/>
              </a:ext>
            </a:extLst>
          </p:cNvPr>
          <p:cNvSpPr txBox="1"/>
          <p:nvPr/>
        </p:nvSpPr>
        <p:spPr>
          <a:xfrm>
            <a:off x="5769628" y="6190734"/>
            <a:ext cx="652743" cy="369332"/>
          </a:xfrm>
          <a:prstGeom prst="rect">
            <a:avLst/>
          </a:prstGeom>
          <a:noFill/>
        </p:spPr>
        <p:txBody>
          <a:bodyPr wrap="none" rtlCol="0">
            <a:spAutoFit/>
          </a:bodyPr>
          <a:lstStyle/>
          <a:p>
            <a:r>
              <a:rPr lang="en-US" dirty="0">
                <a:solidFill>
                  <a:schemeClr val="tx1">
                    <a:lumMod val="65000"/>
                    <a:lumOff val="35000"/>
                  </a:schemeClr>
                </a:solidFill>
              </a:rPr>
              <a:t>2023</a:t>
            </a:r>
            <a:endParaRPr lang="ru-RU" dirty="0">
              <a:solidFill>
                <a:schemeClr val="tx1">
                  <a:lumMod val="65000"/>
                  <a:lumOff val="35000"/>
                </a:schemeClr>
              </a:solidFill>
            </a:endParaRPr>
          </a:p>
        </p:txBody>
      </p:sp>
      <p:pic>
        <p:nvPicPr>
          <p:cNvPr id="7" name="Рисунок 6">
            <a:extLst>
              <a:ext uri="{FF2B5EF4-FFF2-40B4-BE49-F238E27FC236}">
                <a16:creationId xmlns:a16="http://schemas.microsoft.com/office/drawing/2014/main" id="{889A331D-AE3E-4F55-97A6-043AB2AE1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3" y="1"/>
            <a:ext cx="1100667" cy="1100667"/>
          </a:xfrm>
          <a:prstGeom prst="rect">
            <a:avLst/>
          </a:prstGeom>
        </p:spPr>
      </p:pic>
      <p:pic>
        <p:nvPicPr>
          <p:cNvPr id="8" name="Рисунок 7">
            <a:extLst>
              <a:ext uri="{FF2B5EF4-FFF2-40B4-BE49-F238E27FC236}">
                <a16:creationId xmlns:a16="http://schemas.microsoft.com/office/drawing/2014/main" id="{B47C1FA4-DCEF-47FC-A96F-14AF3F50D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64" y="1"/>
            <a:ext cx="1100667" cy="1100667"/>
          </a:xfrm>
          <a:prstGeom prst="rect">
            <a:avLst/>
          </a:prstGeom>
        </p:spPr>
      </p:pic>
      <p:pic>
        <p:nvPicPr>
          <p:cNvPr id="9" name="Рисунок 8">
            <a:extLst>
              <a:ext uri="{FF2B5EF4-FFF2-40B4-BE49-F238E27FC236}">
                <a16:creationId xmlns:a16="http://schemas.microsoft.com/office/drawing/2014/main" id="{B721780B-4359-4555-B2D7-C5DDF784C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31" y="0"/>
            <a:ext cx="1100667" cy="1100667"/>
          </a:xfrm>
          <a:prstGeom prst="rect">
            <a:avLst/>
          </a:prstGeom>
        </p:spPr>
      </p:pic>
      <p:pic>
        <p:nvPicPr>
          <p:cNvPr id="10" name="Рисунок 9">
            <a:extLst>
              <a:ext uri="{FF2B5EF4-FFF2-40B4-BE49-F238E27FC236}">
                <a16:creationId xmlns:a16="http://schemas.microsoft.com/office/drawing/2014/main" id="{85D92E77-090B-4318-AA9D-FB1530E40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998" y="1"/>
            <a:ext cx="1100667" cy="1100667"/>
          </a:xfrm>
          <a:prstGeom prst="rect">
            <a:avLst/>
          </a:prstGeom>
        </p:spPr>
      </p:pic>
      <p:pic>
        <p:nvPicPr>
          <p:cNvPr id="11" name="Рисунок 10">
            <a:extLst>
              <a:ext uri="{FF2B5EF4-FFF2-40B4-BE49-F238E27FC236}">
                <a16:creationId xmlns:a16="http://schemas.microsoft.com/office/drawing/2014/main" id="{60150963-E285-4114-B8BD-8DAD106F9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665" y="1"/>
            <a:ext cx="1100667" cy="1100667"/>
          </a:xfrm>
          <a:prstGeom prst="rect">
            <a:avLst/>
          </a:prstGeom>
        </p:spPr>
      </p:pic>
      <p:pic>
        <p:nvPicPr>
          <p:cNvPr id="12" name="Рисунок 11">
            <a:extLst>
              <a:ext uri="{FF2B5EF4-FFF2-40B4-BE49-F238E27FC236}">
                <a16:creationId xmlns:a16="http://schemas.microsoft.com/office/drawing/2014/main" id="{F49C42D6-4CE6-4CEA-9FFE-D50506503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332" y="0"/>
            <a:ext cx="1100667" cy="1100667"/>
          </a:xfrm>
          <a:prstGeom prst="rect">
            <a:avLst/>
          </a:prstGeom>
        </p:spPr>
      </p:pic>
      <p:pic>
        <p:nvPicPr>
          <p:cNvPr id="13" name="Рисунок 12">
            <a:extLst>
              <a:ext uri="{FF2B5EF4-FFF2-40B4-BE49-F238E27FC236}">
                <a16:creationId xmlns:a16="http://schemas.microsoft.com/office/drawing/2014/main" id="{6A63D1F8-06EA-4E3D-9B2E-02197180B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0"/>
            <a:ext cx="1100667" cy="1100667"/>
          </a:xfrm>
          <a:prstGeom prst="rect">
            <a:avLst/>
          </a:prstGeom>
        </p:spPr>
      </p:pic>
      <p:pic>
        <p:nvPicPr>
          <p:cNvPr id="14" name="Рисунок 13">
            <a:extLst>
              <a:ext uri="{FF2B5EF4-FFF2-40B4-BE49-F238E27FC236}">
                <a16:creationId xmlns:a16="http://schemas.microsoft.com/office/drawing/2014/main" id="{29C398CC-6203-408E-B2FD-EC652798E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666" y="-1"/>
            <a:ext cx="1100667" cy="1100667"/>
          </a:xfrm>
          <a:prstGeom prst="rect">
            <a:avLst/>
          </a:prstGeom>
        </p:spPr>
      </p:pic>
      <p:pic>
        <p:nvPicPr>
          <p:cNvPr id="15" name="Рисунок 14">
            <a:extLst>
              <a:ext uri="{FF2B5EF4-FFF2-40B4-BE49-F238E27FC236}">
                <a16:creationId xmlns:a16="http://schemas.microsoft.com/office/drawing/2014/main" id="{4BFAA92D-2D6C-4DCE-B2BD-679157A80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333" y="0"/>
            <a:ext cx="1100667" cy="1100667"/>
          </a:xfrm>
          <a:prstGeom prst="rect">
            <a:avLst/>
          </a:prstGeom>
        </p:spPr>
      </p:pic>
      <p:pic>
        <p:nvPicPr>
          <p:cNvPr id="16" name="Рисунок 15">
            <a:extLst>
              <a:ext uri="{FF2B5EF4-FFF2-40B4-BE49-F238E27FC236}">
                <a16:creationId xmlns:a16="http://schemas.microsoft.com/office/drawing/2014/main" id="{E8260443-EB7A-4D2B-A048-A90BB6581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0" y="0"/>
            <a:ext cx="1100667" cy="1100667"/>
          </a:xfrm>
          <a:prstGeom prst="rect">
            <a:avLst/>
          </a:prstGeom>
        </p:spPr>
      </p:pic>
      <p:pic>
        <p:nvPicPr>
          <p:cNvPr id="17" name="Рисунок 16">
            <a:extLst>
              <a:ext uri="{FF2B5EF4-FFF2-40B4-BE49-F238E27FC236}">
                <a16:creationId xmlns:a16="http://schemas.microsoft.com/office/drawing/2014/main" id="{52D8E292-34D6-44CF-A801-617CB1845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667" y="-2"/>
            <a:ext cx="1100667" cy="1100667"/>
          </a:xfrm>
          <a:prstGeom prst="rect">
            <a:avLst/>
          </a:prstGeom>
        </p:spPr>
      </p:pic>
      <p:pic>
        <p:nvPicPr>
          <p:cNvPr id="18" name="Рисунок 17">
            <a:extLst>
              <a:ext uri="{FF2B5EF4-FFF2-40B4-BE49-F238E27FC236}">
                <a16:creationId xmlns:a16="http://schemas.microsoft.com/office/drawing/2014/main" id="{0EFB9855-842F-4470-9263-949BE577F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334" y="-4"/>
            <a:ext cx="1100667" cy="1100667"/>
          </a:xfrm>
          <a:prstGeom prst="rect">
            <a:avLst/>
          </a:prstGeom>
        </p:spPr>
      </p:pic>
      <p:pic>
        <p:nvPicPr>
          <p:cNvPr id="20" name="Рисунок 19">
            <a:extLst>
              <a:ext uri="{FF2B5EF4-FFF2-40B4-BE49-F238E27FC236}">
                <a16:creationId xmlns:a16="http://schemas.microsoft.com/office/drawing/2014/main" id="{8CE044DE-9AD6-4E58-80AD-6EA70BFC1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33" y="118529"/>
            <a:ext cx="4643510" cy="863600"/>
          </a:xfrm>
          <a:prstGeom prst="rect">
            <a:avLst/>
          </a:prstGeom>
        </p:spPr>
      </p:pic>
      <p:pic>
        <p:nvPicPr>
          <p:cNvPr id="21" name="Рисунок 20">
            <a:extLst>
              <a:ext uri="{FF2B5EF4-FFF2-40B4-BE49-F238E27FC236}">
                <a16:creationId xmlns:a16="http://schemas.microsoft.com/office/drawing/2014/main" id="{AACFFF73-3B45-49DB-B2CB-F89663D28D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3179" y="244738"/>
            <a:ext cx="926042" cy="719842"/>
          </a:xfrm>
          <a:prstGeom prst="rect">
            <a:avLst/>
          </a:prstGeom>
        </p:spPr>
      </p:pic>
      <p:pic>
        <p:nvPicPr>
          <p:cNvPr id="23" name="Рисунок 22">
            <a:extLst>
              <a:ext uri="{FF2B5EF4-FFF2-40B4-BE49-F238E27FC236}">
                <a16:creationId xmlns:a16="http://schemas.microsoft.com/office/drawing/2014/main" id="{8EF91F5A-E180-4D71-A3EE-13CB9EC6F6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0784" y="244738"/>
            <a:ext cx="735406" cy="719842"/>
          </a:xfrm>
          <a:prstGeom prst="rect">
            <a:avLst/>
          </a:prstGeom>
        </p:spPr>
      </p:pic>
      <p:sp>
        <p:nvSpPr>
          <p:cNvPr id="22" name="TextBox 21">
            <a:extLst>
              <a:ext uri="{FF2B5EF4-FFF2-40B4-BE49-F238E27FC236}">
                <a16:creationId xmlns:a16="http://schemas.microsoft.com/office/drawing/2014/main" id="{66004B5F-D32A-420B-9532-95A1E3AC6F9A}"/>
              </a:ext>
            </a:extLst>
          </p:cNvPr>
          <p:cNvSpPr txBox="1"/>
          <p:nvPr/>
        </p:nvSpPr>
        <p:spPr>
          <a:xfrm>
            <a:off x="42330" y="6560066"/>
            <a:ext cx="10716818" cy="276999"/>
          </a:xfrm>
          <a:prstGeom prst="rect">
            <a:avLst/>
          </a:prstGeom>
          <a:noFill/>
        </p:spPr>
        <p:txBody>
          <a:bodyPr wrap="square">
            <a:spAutoFit/>
          </a:bodyPr>
          <a:lstStyle/>
          <a:p>
            <a:pPr algn="just" rtl="0">
              <a:spcBef>
                <a:spcPts val="1200"/>
              </a:spcBef>
              <a:spcAft>
                <a:spcPts val="1200"/>
              </a:spcAft>
            </a:pPr>
            <a:r>
              <a:rPr lang="en-US" sz="1200" b="0" i="0" u="none" strike="noStrike" dirty="0">
                <a:solidFill>
                  <a:schemeClr val="tx1">
                    <a:lumMod val="65000"/>
                    <a:lumOff val="35000"/>
                  </a:schemeClr>
                </a:solidFill>
                <a:effectLst/>
                <a:latin typeface="Times New Roman" panose="02020603050405020304" pitchFamily="18" charset="0"/>
              </a:rPr>
              <a:t>The work was supported by the </a:t>
            </a:r>
            <a:r>
              <a:rPr lang="en-US" sz="1200" b="0" i="0" u="none" strike="noStrike" dirty="0" err="1">
                <a:solidFill>
                  <a:schemeClr val="tx1">
                    <a:lumMod val="65000"/>
                    <a:lumOff val="35000"/>
                  </a:schemeClr>
                </a:solidFill>
                <a:effectLst/>
                <a:latin typeface="Times New Roman" panose="02020603050405020304" pitchFamily="18" charset="0"/>
              </a:rPr>
              <a:t>MegaGrant</a:t>
            </a:r>
            <a:r>
              <a:rPr lang="en-US" sz="1200" b="0" i="0" u="none" strike="noStrike" dirty="0">
                <a:solidFill>
                  <a:schemeClr val="tx1">
                    <a:lumMod val="65000"/>
                    <a:lumOff val="35000"/>
                  </a:schemeClr>
                </a:solidFill>
                <a:effectLst/>
                <a:latin typeface="Times New Roman" panose="02020603050405020304" pitchFamily="18" charset="0"/>
              </a:rPr>
              <a:t> of the Ministry of Education and Science of Russia, agreement No. 075-15-2021-583</a:t>
            </a:r>
            <a:endParaRPr lang="en-US" sz="1200" b="0" dirty="0">
              <a:solidFill>
                <a:schemeClr val="tx1">
                  <a:lumMod val="65000"/>
                  <a:lumOff val="35000"/>
                </a:schemeClr>
              </a:solidFill>
              <a:effectLst/>
            </a:endParaRPr>
          </a:p>
        </p:txBody>
      </p:sp>
    </p:spTree>
    <p:extLst>
      <p:ext uri="{BB962C8B-B14F-4D97-AF65-F5344CB8AC3E}">
        <p14:creationId xmlns:p14="http://schemas.microsoft.com/office/powerpoint/2010/main" val="3006964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Рисунок 31">
            <a:extLst>
              <a:ext uri="{FF2B5EF4-FFF2-40B4-BE49-F238E27FC236}">
                <a16:creationId xmlns:a16="http://schemas.microsoft.com/office/drawing/2014/main" id="{F846A79C-73C9-47F8-A6E5-574E7E9E8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3" y="5"/>
            <a:ext cx="1100667" cy="1100667"/>
          </a:xfrm>
          <a:prstGeom prst="rect">
            <a:avLst/>
          </a:prstGeom>
        </p:spPr>
      </p:pic>
      <p:sp>
        <p:nvSpPr>
          <p:cNvPr id="3" name="Объект 2">
            <a:extLst>
              <a:ext uri="{FF2B5EF4-FFF2-40B4-BE49-F238E27FC236}">
                <a16:creationId xmlns:a16="http://schemas.microsoft.com/office/drawing/2014/main" id="{4437572A-65F7-4CE8-B167-DF4A05B91A0D}"/>
              </a:ext>
            </a:extLst>
          </p:cNvPr>
          <p:cNvSpPr>
            <a:spLocks noGrp="1"/>
          </p:cNvSpPr>
          <p:nvPr>
            <p:ph idx="1"/>
          </p:nvPr>
        </p:nvSpPr>
        <p:spPr>
          <a:xfrm>
            <a:off x="347131" y="1205831"/>
            <a:ext cx="10515600" cy="1120775"/>
          </a:xfrm>
        </p:spPr>
        <p:txBody>
          <a:bodyPr/>
          <a:lstStyle/>
          <a:p>
            <a:pPr marL="0" indent="0" algn="just" rtl="0">
              <a:spcBef>
                <a:spcPts val="1200"/>
              </a:spcBef>
              <a:spcAft>
                <a:spcPts val="1200"/>
              </a:spcAft>
              <a:buNone/>
            </a:pPr>
            <a:r>
              <a:rPr lang="en-US" sz="1800" b="0" i="0" u="none" strike="noStrike" dirty="0">
                <a:solidFill>
                  <a:srgbClr val="000000"/>
                </a:solidFill>
                <a:effectLst/>
                <a:latin typeface="Times New Roman" panose="02020603050405020304" pitchFamily="18" charset="0"/>
              </a:rPr>
              <a:t>There are not a lot of studies of ozone dynamics during geomagnetic disturbances and even less during meteorological disturbances. Most of these studies were published when satellite measurements were not as advanced as they are today. Also, most researchers have looked at the Arctic region. </a:t>
            </a:r>
          </a:p>
        </p:txBody>
      </p:sp>
      <p:pic>
        <p:nvPicPr>
          <p:cNvPr id="18" name="Рисунок 17">
            <a:extLst>
              <a:ext uri="{FF2B5EF4-FFF2-40B4-BE49-F238E27FC236}">
                <a16:creationId xmlns:a16="http://schemas.microsoft.com/office/drawing/2014/main" id="{F4A99A1F-67CB-4BDC-9E2F-1A6BBEDC8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64" y="5"/>
            <a:ext cx="1100667" cy="1100667"/>
          </a:xfrm>
          <a:prstGeom prst="rect">
            <a:avLst/>
          </a:prstGeom>
        </p:spPr>
      </p:pic>
      <p:pic>
        <p:nvPicPr>
          <p:cNvPr id="19" name="Рисунок 18">
            <a:extLst>
              <a:ext uri="{FF2B5EF4-FFF2-40B4-BE49-F238E27FC236}">
                <a16:creationId xmlns:a16="http://schemas.microsoft.com/office/drawing/2014/main" id="{19EC8BA5-020C-4093-B240-528641800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31" y="4"/>
            <a:ext cx="1100667" cy="1100667"/>
          </a:xfrm>
          <a:prstGeom prst="rect">
            <a:avLst/>
          </a:prstGeom>
        </p:spPr>
      </p:pic>
      <p:pic>
        <p:nvPicPr>
          <p:cNvPr id="20" name="Рисунок 19">
            <a:extLst>
              <a:ext uri="{FF2B5EF4-FFF2-40B4-BE49-F238E27FC236}">
                <a16:creationId xmlns:a16="http://schemas.microsoft.com/office/drawing/2014/main" id="{6297362A-E581-4E6F-BBE3-8B85D6FE3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998" y="5"/>
            <a:ext cx="1100667" cy="1100667"/>
          </a:xfrm>
          <a:prstGeom prst="rect">
            <a:avLst/>
          </a:prstGeom>
        </p:spPr>
      </p:pic>
      <p:pic>
        <p:nvPicPr>
          <p:cNvPr id="21" name="Рисунок 20">
            <a:extLst>
              <a:ext uri="{FF2B5EF4-FFF2-40B4-BE49-F238E27FC236}">
                <a16:creationId xmlns:a16="http://schemas.microsoft.com/office/drawing/2014/main" id="{84DFCC96-5164-4FF0-BC8B-140417765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665" y="5"/>
            <a:ext cx="1100667" cy="1100667"/>
          </a:xfrm>
          <a:prstGeom prst="rect">
            <a:avLst/>
          </a:prstGeom>
        </p:spPr>
      </p:pic>
      <p:pic>
        <p:nvPicPr>
          <p:cNvPr id="22" name="Рисунок 21">
            <a:extLst>
              <a:ext uri="{FF2B5EF4-FFF2-40B4-BE49-F238E27FC236}">
                <a16:creationId xmlns:a16="http://schemas.microsoft.com/office/drawing/2014/main" id="{CAD9C771-F4DC-4805-A39C-621416272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332" y="4"/>
            <a:ext cx="1100667" cy="1100667"/>
          </a:xfrm>
          <a:prstGeom prst="rect">
            <a:avLst/>
          </a:prstGeom>
        </p:spPr>
      </p:pic>
      <p:pic>
        <p:nvPicPr>
          <p:cNvPr id="23" name="Рисунок 22">
            <a:extLst>
              <a:ext uri="{FF2B5EF4-FFF2-40B4-BE49-F238E27FC236}">
                <a16:creationId xmlns:a16="http://schemas.microsoft.com/office/drawing/2014/main" id="{043AEEDB-AFF6-4CE2-8CFC-0B6E617E8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4"/>
            <a:ext cx="1100667" cy="1100667"/>
          </a:xfrm>
          <a:prstGeom prst="rect">
            <a:avLst/>
          </a:prstGeom>
        </p:spPr>
      </p:pic>
      <p:pic>
        <p:nvPicPr>
          <p:cNvPr id="24" name="Рисунок 23">
            <a:extLst>
              <a:ext uri="{FF2B5EF4-FFF2-40B4-BE49-F238E27FC236}">
                <a16:creationId xmlns:a16="http://schemas.microsoft.com/office/drawing/2014/main" id="{76C4808B-000D-4B4B-9B49-0BB007DAD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666" y="3"/>
            <a:ext cx="1100667" cy="1100667"/>
          </a:xfrm>
          <a:prstGeom prst="rect">
            <a:avLst/>
          </a:prstGeom>
        </p:spPr>
      </p:pic>
      <p:pic>
        <p:nvPicPr>
          <p:cNvPr id="25" name="Рисунок 24">
            <a:extLst>
              <a:ext uri="{FF2B5EF4-FFF2-40B4-BE49-F238E27FC236}">
                <a16:creationId xmlns:a16="http://schemas.microsoft.com/office/drawing/2014/main" id="{2D77DD87-1F84-48C2-9C3C-E0A3C6836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333" y="4"/>
            <a:ext cx="1100667" cy="1100667"/>
          </a:xfrm>
          <a:prstGeom prst="rect">
            <a:avLst/>
          </a:prstGeom>
        </p:spPr>
      </p:pic>
      <p:pic>
        <p:nvPicPr>
          <p:cNvPr id="26" name="Рисунок 25">
            <a:extLst>
              <a:ext uri="{FF2B5EF4-FFF2-40B4-BE49-F238E27FC236}">
                <a16:creationId xmlns:a16="http://schemas.microsoft.com/office/drawing/2014/main" id="{45B4CE5D-F6A0-4198-89E8-7BD8AE263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0" y="4"/>
            <a:ext cx="1100667" cy="1100667"/>
          </a:xfrm>
          <a:prstGeom prst="rect">
            <a:avLst/>
          </a:prstGeom>
        </p:spPr>
      </p:pic>
      <p:pic>
        <p:nvPicPr>
          <p:cNvPr id="27" name="Рисунок 26">
            <a:extLst>
              <a:ext uri="{FF2B5EF4-FFF2-40B4-BE49-F238E27FC236}">
                <a16:creationId xmlns:a16="http://schemas.microsoft.com/office/drawing/2014/main" id="{D342F2C9-802D-48AD-B559-3D1437743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667" y="2"/>
            <a:ext cx="1100667" cy="1100667"/>
          </a:xfrm>
          <a:prstGeom prst="rect">
            <a:avLst/>
          </a:prstGeom>
        </p:spPr>
      </p:pic>
      <p:pic>
        <p:nvPicPr>
          <p:cNvPr id="28" name="Рисунок 27">
            <a:extLst>
              <a:ext uri="{FF2B5EF4-FFF2-40B4-BE49-F238E27FC236}">
                <a16:creationId xmlns:a16="http://schemas.microsoft.com/office/drawing/2014/main" id="{BAE4A4BC-D504-42B5-9BD7-3CE0916D1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334" y="0"/>
            <a:ext cx="1100667" cy="1100667"/>
          </a:xfrm>
          <a:prstGeom prst="rect">
            <a:avLst/>
          </a:prstGeom>
        </p:spPr>
      </p:pic>
      <p:pic>
        <p:nvPicPr>
          <p:cNvPr id="29" name="Рисунок 28">
            <a:extLst>
              <a:ext uri="{FF2B5EF4-FFF2-40B4-BE49-F238E27FC236}">
                <a16:creationId xmlns:a16="http://schemas.microsoft.com/office/drawing/2014/main" id="{0A4A1649-1A49-4500-B4AF-0F3E0F673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33" y="118533"/>
            <a:ext cx="4643510" cy="863600"/>
          </a:xfrm>
          <a:prstGeom prst="rect">
            <a:avLst/>
          </a:prstGeom>
        </p:spPr>
      </p:pic>
      <p:pic>
        <p:nvPicPr>
          <p:cNvPr id="30" name="Рисунок 29">
            <a:extLst>
              <a:ext uri="{FF2B5EF4-FFF2-40B4-BE49-F238E27FC236}">
                <a16:creationId xmlns:a16="http://schemas.microsoft.com/office/drawing/2014/main" id="{2F95BDA5-F3DD-43DB-9CEC-8543D5061B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8667" y="190412"/>
            <a:ext cx="926042" cy="719842"/>
          </a:xfrm>
          <a:prstGeom prst="rect">
            <a:avLst/>
          </a:prstGeom>
        </p:spPr>
      </p:pic>
      <p:pic>
        <p:nvPicPr>
          <p:cNvPr id="31" name="Рисунок 30">
            <a:extLst>
              <a:ext uri="{FF2B5EF4-FFF2-40B4-BE49-F238E27FC236}">
                <a16:creationId xmlns:a16="http://schemas.microsoft.com/office/drawing/2014/main" id="{EC7F856A-48E0-4901-842A-88EA2C5D9F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6272" y="190412"/>
            <a:ext cx="735406" cy="719842"/>
          </a:xfrm>
          <a:prstGeom prst="rect">
            <a:avLst/>
          </a:prstGeom>
        </p:spPr>
      </p:pic>
      <p:pic>
        <p:nvPicPr>
          <p:cNvPr id="33" name="Рисунок 32">
            <a:extLst>
              <a:ext uri="{FF2B5EF4-FFF2-40B4-BE49-F238E27FC236}">
                <a16:creationId xmlns:a16="http://schemas.microsoft.com/office/drawing/2014/main" id="{EE2DD5FE-F5A6-40F2-B670-065A6CFB8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3" y="5"/>
            <a:ext cx="1100667" cy="1100667"/>
          </a:xfrm>
          <a:prstGeom prst="rect">
            <a:avLst/>
          </a:prstGeom>
        </p:spPr>
      </p:pic>
      <p:pic>
        <p:nvPicPr>
          <p:cNvPr id="34" name="Рисунок 33">
            <a:extLst>
              <a:ext uri="{FF2B5EF4-FFF2-40B4-BE49-F238E27FC236}">
                <a16:creationId xmlns:a16="http://schemas.microsoft.com/office/drawing/2014/main" id="{76294043-BB76-4384-862F-C75407880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64" y="5"/>
            <a:ext cx="1100667" cy="1100667"/>
          </a:xfrm>
          <a:prstGeom prst="rect">
            <a:avLst/>
          </a:prstGeom>
        </p:spPr>
      </p:pic>
      <p:pic>
        <p:nvPicPr>
          <p:cNvPr id="35" name="Рисунок 34">
            <a:extLst>
              <a:ext uri="{FF2B5EF4-FFF2-40B4-BE49-F238E27FC236}">
                <a16:creationId xmlns:a16="http://schemas.microsoft.com/office/drawing/2014/main" id="{67C16CB1-89AE-45AC-80BD-0DCFF9400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31" y="4"/>
            <a:ext cx="1100667" cy="1100667"/>
          </a:xfrm>
          <a:prstGeom prst="rect">
            <a:avLst/>
          </a:prstGeom>
        </p:spPr>
      </p:pic>
      <p:pic>
        <p:nvPicPr>
          <p:cNvPr id="36" name="Рисунок 35">
            <a:extLst>
              <a:ext uri="{FF2B5EF4-FFF2-40B4-BE49-F238E27FC236}">
                <a16:creationId xmlns:a16="http://schemas.microsoft.com/office/drawing/2014/main" id="{F2C10A55-F878-4CA1-B135-B27390F3D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998" y="5"/>
            <a:ext cx="1100667" cy="1100667"/>
          </a:xfrm>
          <a:prstGeom prst="rect">
            <a:avLst/>
          </a:prstGeom>
        </p:spPr>
      </p:pic>
      <p:pic>
        <p:nvPicPr>
          <p:cNvPr id="37" name="Рисунок 36">
            <a:extLst>
              <a:ext uri="{FF2B5EF4-FFF2-40B4-BE49-F238E27FC236}">
                <a16:creationId xmlns:a16="http://schemas.microsoft.com/office/drawing/2014/main" id="{E97D341F-E35A-478B-9083-70972B20A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665" y="5"/>
            <a:ext cx="1100667" cy="1100667"/>
          </a:xfrm>
          <a:prstGeom prst="rect">
            <a:avLst/>
          </a:prstGeom>
        </p:spPr>
      </p:pic>
      <p:pic>
        <p:nvPicPr>
          <p:cNvPr id="38" name="Рисунок 37">
            <a:extLst>
              <a:ext uri="{FF2B5EF4-FFF2-40B4-BE49-F238E27FC236}">
                <a16:creationId xmlns:a16="http://schemas.microsoft.com/office/drawing/2014/main" id="{ACAFAEF7-7957-460E-9F45-0241FCD06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332" y="4"/>
            <a:ext cx="1100667" cy="1100667"/>
          </a:xfrm>
          <a:prstGeom prst="rect">
            <a:avLst/>
          </a:prstGeom>
        </p:spPr>
      </p:pic>
      <p:pic>
        <p:nvPicPr>
          <p:cNvPr id="39" name="Рисунок 38">
            <a:extLst>
              <a:ext uri="{FF2B5EF4-FFF2-40B4-BE49-F238E27FC236}">
                <a16:creationId xmlns:a16="http://schemas.microsoft.com/office/drawing/2014/main" id="{5369C4F5-879A-4F61-A908-9DF073A41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4"/>
            <a:ext cx="1100667" cy="1100667"/>
          </a:xfrm>
          <a:prstGeom prst="rect">
            <a:avLst/>
          </a:prstGeom>
        </p:spPr>
      </p:pic>
      <p:pic>
        <p:nvPicPr>
          <p:cNvPr id="40" name="Рисунок 39">
            <a:extLst>
              <a:ext uri="{FF2B5EF4-FFF2-40B4-BE49-F238E27FC236}">
                <a16:creationId xmlns:a16="http://schemas.microsoft.com/office/drawing/2014/main" id="{576C98A6-5773-4340-9E44-91872F4C6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666" y="3"/>
            <a:ext cx="1100667" cy="1100667"/>
          </a:xfrm>
          <a:prstGeom prst="rect">
            <a:avLst/>
          </a:prstGeom>
        </p:spPr>
      </p:pic>
      <p:pic>
        <p:nvPicPr>
          <p:cNvPr id="41" name="Рисунок 40">
            <a:extLst>
              <a:ext uri="{FF2B5EF4-FFF2-40B4-BE49-F238E27FC236}">
                <a16:creationId xmlns:a16="http://schemas.microsoft.com/office/drawing/2014/main" id="{EDEC9849-863A-4678-BFFD-A030650F9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333" y="4"/>
            <a:ext cx="1100667" cy="1100667"/>
          </a:xfrm>
          <a:prstGeom prst="rect">
            <a:avLst/>
          </a:prstGeom>
        </p:spPr>
      </p:pic>
      <p:pic>
        <p:nvPicPr>
          <p:cNvPr id="42" name="Рисунок 41">
            <a:extLst>
              <a:ext uri="{FF2B5EF4-FFF2-40B4-BE49-F238E27FC236}">
                <a16:creationId xmlns:a16="http://schemas.microsoft.com/office/drawing/2014/main" id="{9314DE81-AE66-47C5-A90B-4AD435CA8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0" y="4"/>
            <a:ext cx="1100667" cy="1100667"/>
          </a:xfrm>
          <a:prstGeom prst="rect">
            <a:avLst/>
          </a:prstGeom>
        </p:spPr>
      </p:pic>
      <p:pic>
        <p:nvPicPr>
          <p:cNvPr id="43" name="Рисунок 42">
            <a:extLst>
              <a:ext uri="{FF2B5EF4-FFF2-40B4-BE49-F238E27FC236}">
                <a16:creationId xmlns:a16="http://schemas.microsoft.com/office/drawing/2014/main" id="{228CCDFA-F3DB-4401-A54F-5FA7A0ECF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667" y="2"/>
            <a:ext cx="1100667" cy="1100667"/>
          </a:xfrm>
          <a:prstGeom prst="rect">
            <a:avLst/>
          </a:prstGeom>
        </p:spPr>
      </p:pic>
      <p:pic>
        <p:nvPicPr>
          <p:cNvPr id="44" name="Рисунок 43">
            <a:extLst>
              <a:ext uri="{FF2B5EF4-FFF2-40B4-BE49-F238E27FC236}">
                <a16:creationId xmlns:a16="http://schemas.microsoft.com/office/drawing/2014/main" id="{A1E91996-9D3F-42A1-83EE-59F4D85A6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334" y="0"/>
            <a:ext cx="1100667" cy="1100667"/>
          </a:xfrm>
          <a:prstGeom prst="rect">
            <a:avLst/>
          </a:prstGeom>
        </p:spPr>
      </p:pic>
      <p:pic>
        <p:nvPicPr>
          <p:cNvPr id="46" name="Рисунок 45">
            <a:extLst>
              <a:ext uri="{FF2B5EF4-FFF2-40B4-BE49-F238E27FC236}">
                <a16:creationId xmlns:a16="http://schemas.microsoft.com/office/drawing/2014/main" id="{57DC1E79-8944-4062-9000-795637269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4073" y="230188"/>
            <a:ext cx="926042" cy="719842"/>
          </a:xfrm>
          <a:prstGeom prst="rect">
            <a:avLst/>
          </a:prstGeom>
        </p:spPr>
      </p:pic>
      <p:pic>
        <p:nvPicPr>
          <p:cNvPr id="47" name="Рисунок 46">
            <a:extLst>
              <a:ext uri="{FF2B5EF4-FFF2-40B4-BE49-F238E27FC236}">
                <a16:creationId xmlns:a16="http://schemas.microsoft.com/office/drawing/2014/main" id="{C3282A57-6447-4A42-9083-1F3C44C34D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1678" y="230188"/>
            <a:ext cx="735406" cy="719842"/>
          </a:xfrm>
          <a:prstGeom prst="rect">
            <a:avLst/>
          </a:prstGeom>
        </p:spPr>
      </p:pic>
      <p:sp>
        <p:nvSpPr>
          <p:cNvPr id="48" name="Номер слайда 47">
            <a:extLst>
              <a:ext uri="{FF2B5EF4-FFF2-40B4-BE49-F238E27FC236}">
                <a16:creationId xmlns:a16="http://schemas.microsoft.com/office/drawing/2014/main" id="{7FFA37A4-F272-46BB-881A-5835DCA5022C}"/>
              </a:ext>
            </a:extLst>
          </p:cNvPr>
          <p:cNvSpPr>
            <a:spLocks noGrp="1"/>
          </p:cNvSpPr>
          <p:nvPr>
            <p:ph type="sldNum" sz="quarter" idx="12"/>
          </p:nvPr>
        </p:nvSpPr>
        <p:spPr/>
        <p:txBody>
          <a:bodyPr/>
          <a:lstStyle/>
          <a:p>
            <a:fld id="{145B1536-784B-48FA-AA1A-BA6E0D167B34}" type="slidenum">
              <a:rPr lang="ru-RU" smtClean="0"/>
              <a:t>2</a:t>
            </a:fld>
            <a:endParaRPr lang="ru-RU"/>
          </a:p>
        </p:txBody>
      </p:sp>
      <p:sp>
        <p:nvSpPr>
          <p:cNvPr id="51" name="TextBox 50">
            <a:extLst>
              <a:ext uri="{FF2B5EF4-FFF2-40B4-BE49-F238E27FC236}">
                <a16:creationId xmlns:a16="http://schemas.microsoft.com/office/drawing/2014/main" id="{9928CC74-D928-436D-AEF2-F98FA9DA88EC}"/>
              </a:ext>
            </a:extLst>
          </p:cNvPr>
          <p:cNvSpPr txBox="1"/>
          <p:nvPr/>
        </p:nvSpPr>
        <p:spPr>
          <a:xfrm>
            <a:off x="347131" y="1901967"/>
            <a:ext cx="3056465" cy="2031325"/>
          </a:xfrm>
          <a:prstGeom prst="rect">
            <a:avLst/>
          </a:prstGeom>
          <a:noFill/>
        </p:spPr>
        <p:txBody>
          <a:bodyPr wrap="square">
            <a:spAutoFit/>
          </a:bodyPr>
          <a:lstStyle/>
          <a:p>
            <a:pPr algn="just"/>
            <a:r>
              <a:rPr lang="en-US" sz="1800" dirty="0">
                <a:solidFill>
                  <a:srgbClr val="000000"/>
                </a:solidFill>
                <a:latin typeface="Times New Roman" panose="02020603050405020304" pitchFamily="18" charset="0"/>
              </a:rPr>
              <a:t>In this paper, we consider satellite data of mesospheric ozone in the European region during the geomagnetic storm in October 2015 and the meteorological storm in the Baltic Sea in October 2018.</a:t>
            </a:r>
            <a:endParaRPr lang="ru-RU" dirty="0"/>
          </a:p>
        </p:txBody>
      </p:sp>
      <p:pic>
        <p:nvPicPr>
          <p:cNvPr id="52" name="Объект 19">
            <a:extLst>
              <a:ext uri="{FF2B5EF4-FFF2-40B4-BE49-F238E27FC236}">
                <a16:creationId xmlns:a16="http://schemas.microsoft.com/office/drawing/2014/main" id="{38D7DB4B-FF4A-43E0-96B7-E23CB7E50010}"/>
              </a:ext>
            </a:extLst>
          </p:cNvPr>
          <p:cNvPicPr>
            <a:picLocks noChangeAspect="1"/>
          </p:cNvPicPr>
          <p:nvPr/>
        </p:nvPicPr>
        <p:blipFill rotWithShape="1">
          <a:blip r:embed="rId6">
            <a:extLst>
              <a:ext uri="{28A0092B-C50C-407E-A947-70E740481C1C}">
                <a14:useLocalDpi xmlns:a14="http://schemas.microsoft.com/office/drawing/2010/main" val="0"/>
              </a:ext>
            </a:extLst>
          </a:blip>
          <a:srcRect l="12589" t="5122" r="10253" b="7398"/>
          <a:stretch/>
        </p:blipFill>
        <p:spPr>
          <a:xfrm>
            <a:off x="3403235" y="2130680"/>
            <a:ext cx="4418406" cy="3870994"/>
          </a:xfrm>
          <a:prstGeom prst="rect">
            <a:avLst/>
          </a:prstGeom>
        </p:spPr>
      </p:pic>
      <p:pic>
        <p:nvPicPr>
          <p:cNvPr id="53" name="Рисунок 52">
            <a:extLst>
              <a:ext uri="{FF2B5EF4-FFF2-40B4-BE49-F238E27FC236}">
                <a16:creationId xmlns:a16="http://schemas.microsoft.com/office/drawing/2014/main" id="{184C121F-AE80-4085-8F3A-F43D4C108639}"/>
              </a:ext>
            </a:extLst>
          </p:cNvPr>
          <p:cNvPicPr>
            <a:picLocks noChangeAspect="1"/>
          </p:cNvPicPr>
          <p:nvPr/>
        </p:nvPicPr>
        <p:blipFill rotWithShape="1">
          <a:blip r:embed="rId7">
            <a:extLst>
              <a:ext uri="{28A0092B-C50C-407E-A947-70E740481C1C}">
                <a14:useLocalDpi xmlns:a14="http://schemas.microsoft.com/office/drawing/2010/main" val="0"/>
              </a:ext>
            </a:extLst>
          </a:blip>
          <a:srcRect l="12923" t="5031" r="10098" b="7648"/>
          <a:stretch/>
        </p:blipFill>
        <p:spPr>
          <a:xfrm>
            <a:off x="7741709" y="2136860"/>
            <a:ext cx="4418406" cy="3872925"/>
          </a:xfrm>
          <a:prstGeom prst="rect">
            <a:avLst/>
          </a:prstGeom>
        </p:spPr>
      </p:pic>
      <p:pic>
        <p:nvPicPr>
          <p:cNvPr id="54" name="Рисунок 53">
            <a:extLst>
              <a:ext uri="{FF2B5EF4-FFF2-40B4-BE49-F238E27FC236}">
                <a16:creationId xmlns:a16="http://schemas.microsoft.com/office/drawing/2014/main" id="{86EC157D-F941-41BB-97EA-667EC7F30FE9}"/>
              </a:ext>
            </a:extLst>
          </p:cNvPr>
          <p:cNvPicPr>
            <a:picLocks noChangeAspect="1"/>
          </p:cNvPicPr>
          <p:nvPr/>
        </p:nvPicPr>
        <p:blipFill rotWithShape="1">
          <a:blip r:embed="rId3">
            <a:extLst>
              <a:ext uri="{28A0092B-C50C-407E-A947-70E740481C1C}">
                <a14:useLocalDpi xmlns:a14="http://schemas.microsoft.com/office/drawing/2010/main" val="0"/>
              </a:ext>
            </a:extLst>
          </a:blip>
          <a:srcRect r="81475"/>
          <a:stretch/>
        </p:blipFill>
        <p:spPr>
          <a:xfrm>
            <a:off x="184833" y="118533"/>
            <a:ext cx="860196" cy="863600"/>
          </a:xfrm>
          <a:prstGeom prst="rect">
            <a:avLst/>
          </a:prstGeom>
        </p:spPr>
      </p:pic>
      <p:sp>
        <p:nvSpPr>
          <p:cNvPr id="55" name="Заголовок 1">
            <a:extLst>
              <a:ext uri="{FF2B5EF4-FFF2-40B4-BE49-F238E27FC236}">
                <a16:creationId xmlns:a16="http://schemas.microsoft.com/office/drawing/2014/main" id="{C9E77147-9CDA-44B5-8012-6C5E5570FCB9}"/>
              </a:ext>
            </a:extLst>
          </p:cNvPr>
          <p:cNvSpPr txBox="1">
            <a:spLocks/>
          </p:cNvSpPr>
          <p:nvPr/>
        </p:nvSpPr>
        <p:spPr>
          <a:xfrm>
            <a:off x="2017412" y="238173"/>
            <a:ext cx="10515600" cy="59002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Motivation and introduction</a:t>
            </a:r>
            <a:endParaRPr lang="ru-RU" dirty="0">
              <a:solidFill>
                <a:schemeClr val="bg1"/>
              </a:solidFill>
            </a:endParaRPr>
          </a:p>
        </p:txBody>
      </p:sp>
      <p:sp>
        <p:nvSpPr>
          <p:cNvPr id="56" name="TextBox 55">
            <a:extLst>
              <a:ext uri="{FF2B5EF4-FFF2-40B4-BE49-F238E27FC236}">
                <a16:creationId xmlns:a16="http://schemas.microsoft.com/office/drawing/2014/main" id="{67AB7DDE-3FA6-4C12-87AC-C37C41D4D14A}"/>
              </a:ext>
            </a:extLst>
          </p:cNvPr>
          <p:cNvSpPr txBox="1"/>
          <p:nvPr/>
        </p:nvSpPr>
        <p:spPr>
          <a:xfrm>
            <a:off x="3403235" y="6045721"/>
            <a:ext cx="9067800" cy="369332"/>
          </a:xfrm>
          <a:prstGeom prst="rect">
            <a:avLst/>
          </a:prstGeom>
          <a:noFill/>
        </p:spPr>
        <p:txBody>
          <a:bodyPr wrap="square">
            <a:spAutoFit/>
          </a:bodyPr>
          <a:lstStyle/>
          <a:p>
            <a:r>
              <a:rPr lang="en-US" sz="1800" b="0" i="0" u="none" strike="noStrike" dirty="0">
                <a:solidFill>
                  <a:srgbClr val="000000"/>
                </a:solidFill>
                <a:effectLst/>
                <a:latin typeface="Times New Roman" panose="02020603050405020304" pitchFamily="18" charset="0"/>
              </a:rPr>
              <a:t>The position in which the measurements of the parameters considered in this work were made.</a:t>
            </a:r>
            <a:endParaRPr lang="ru-RU" dirty="0"/>
          </a:p>
        </p:txBody>
      </p:sp>
      <p:sp>
        <p:nvSpPr>
          <p:cNvPr id="57" name="TextBox 56">
            <a:extLst>
              <a:ext uri="{FF2B5EF4-FFF2-40B4-BE49-F238E27FC236}">
                <a16:creationId xmlns:a16="http://schemas.microsoft.com/office/drawing/2014/main" id="{43BF958A-5EDC-4780-8E3C-DA6154308786}"/>
              </a:ext>
            </a:extLst>
          </p:cNvPr>
          <p:cNvSpPr txBox="1"/>
          <p:nvPr/>
        </p:nvSpPr>
        <p:spPr>
          <a:xfrm>
            <a:off x="347130" y="4048026"/>
            <a:ext cx="3056465" cy="2308324"/>
          </a:xfrm>
          <a:prstGeom prst="rect">
            <a:avLst/>
          </a:prstGeom>
          <a:noFill/>
        </p:spPr>
        <p:txBody>
          <a:bodyPr wrap="square">
            <a:spAutoFit/>
          </a:bodyPr>
          <a:lstStyle/>
          <a:p>
            <a:pPr algn="just"/>
            <a:r>
              <a:rPr lang="en-US" sz="1800" b="0" i="0" u="none" strike="noStrike" dirty="0">
                <a:solidFill>
                  <a:srgbClr val="000000"/>
                </a:solidFill>
                <a:effectLst/>
                <a:latin typeface="Times New Roman" panose="02020603050405020304" pitchFamily="18" charset="0"/>
              </a:rPr>
              <a:t>The ozone concentration and temperature data set derived from the SABER instrument onboard the NASA TIMED satellite analyzed from 80 to 110 km in altitude and between 40° N and 60° N latitude, 0° E and 30° E longitude</a:t>
            </a:r>
            <a:r>
              <a:rPr lang="en-US" dirty="0">
                <a:solidFill>
                  <a:srgbClr val="000000"/>
                </a:solidFill>
                <a:latin typeface="Times New Roman" panose="02020603050405020304" pitchFamily="18" charset="0"/>
              </a:rPr>
              <a:t>.</a:t>
            </a:r>
            <a:endParaRPr lang="ru-RU" dirty="0"/>
          </a:p>
        </p:txBody>
      </p:sp>
      <p:sp>
        <p:nvSpPr>
          <p:cNvPr id="58" name="TextBox 57">
            <a:extLst>
              <a:ext uri="{FF2B5EF4-FFF2-40B4-BE49-F238E27FC236}">
                <a16:creationId xmlns:a16="http://schemas.microsoft.com/office/drawing/2014/main" id="{8957B483-D6F3-42BB-B094-1EDD6BD13FD7}"/>
              </a:ext>
            </a:extLst>
          </p:cNvPr>
          <p:cNvSpPr txBox="1"/>
          <p:nvPr/>
        </p:nvSpPr>
        <p:spPr>
          <a:xfrm>
            <a:off x="42330" y="6560066"/>
            <a:ext cx="10716818" cy="276999"/>
          </a:xfrm>
          <a:prstGeom prst="rect">
            <a:avLst/>
          </a:prstGeom>
          <a:noFill/>
        </p:spPr>
        <p:txBody>
          <a:bodyPr wrap="square">
            <a:spAutoFit/>
          </a:bodyPr>
          <a:lstStyle/>
          <a:p>
            <a:pPr algn="just" rtl="0">
              <a:spcBef>
                <a:spcPts val="1200"/>
              </a:spcBef>
              <a:spcAft>
                <a:spcPts val="1200"/>
              </a:spcAft>
            </a:pPr>
            <a:r>
              <a:rPr lang="en-US" sz="1200" b="0" i="0" u="none" strike="noStrike" dirty="0">
                <a:solidFill>
                  <a:schemeClr val="tx1">
                    <a:lumMod val="65000"/>
                    <a:lumOff val="35000"/>
                  </a:schemeClr>
                </a:solidFill>
                <a:effectLst/>
                <a:latin typeface="Times New Roman" panose="02020603050405020304" pitchFamily="18" charset="0"/>
              </a:rPr>
              <a:t>The work was supported by the </a:t>
            </a:r>
            <a:r>
              <a:rPr lang="en-US" sz="1200" b="0" i="0" u="none" strike="noStrike" dirty="0" err="1">
                <a:solidFill>
                  <a:schemeClr val="tx1">
                    <a:lumMod val="65000"/>
                    <a:lumOff val="35000"/>
                  </a:schemeClr>
                </a:solidFill>
                <a:effectLst/>
                <a:latin typeface="Times New Roman" panose="02020603050405020304" pitchFamily="18" charset="0"/>
              </a:rPr>
              <a:t>MegaGrant</a:t>
            </a:r>
            <a:r>
              <a:rPr lang="en-US" sz="1200" b="0" i="0" u="none" strike="noStrike" dirty="0">
                <a:solidFill>
                  <a:schemeClr val="tx1">
                    <a:lumMod val="65000"/>
                    <a:lumOff val="35000"/>
                  </a:schemeClr>
                </a:solidFill>
                <a:effectLst/>
                <a:latin typeface="Times New Roman" panose="02020603050405020304" pitchFamily="18" charset="0"/>
              </a:rPr>
              <a:t> of the Ministry of Education and Science of Russia, agreement No. 075-15-2021-583</a:t>
            </a:r>
            <a:endParaRPr lang="en-US" sz="1200" b="0" dirty="0">
              <a:solidFill>
                <a:schemeClr val="tx1">
                  <a:lumMod val="65000"/>
                  <a:lumOff val="35000"/>
                </a:schemeClr>
              </a:solidFill>
              <a:effectLst/>
            </a:endParaRPr>
          </a:p>
        </p:txBody>
      </p:sp>
    </p:spTree>
    <p:extLst>
      <p:ext uri="{BB962C8B-B14F-4D97-AF65-F5344CB8AC3E}">
        <p14:creationId xmlns:p14="http://schemas.microsoft.com/office/powerpoint/2010/main" val="3067512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Рисунок 57">
            <a:extLst>
              <a:ext uri="{FF2B5EF4-FFF2-40B4-BE49-F238E27FC236}">
                <a16:creationId xmlns:a16="http://schemas.microsoft.com/office/drawing/2014/main" id="{801F047C-4B39-4282-83B2-437E77B93D79}"/>
              </a:ext>
            </a:extLst>
          </p:cNvPr>
          <p:cNvPicPr>
            <a:picLocks noChangeAspect="1"/>
          </p:cNvPicPr>
          <p:nvPr/>
        </p:nvPicPr>
        <p:blipFill>
          <a:blip r:embed="rId2"/>
          <a:stretch>
            <a:fillRect/>
          </a:stretch>
        </p:blipFill>
        <p:spPr>
          <a:xfrm>
            <a:off x="5360591" y="875961"/>
            <a:ext cx="5041669" cy="3986695"/>
          </a:xfrm>
          <a:prstGeom prst="rect">
            <a:avLst/>
          </a:prstGeom>
        </p:spPr>
      </p:pic>
      <p:sp>
        <p:nvSpPr>
          <p:cNvPr id="5" name="Объект 4">
            <a:extLst>
              <a:ext uri="{FF2B5EF4-FFF2-40B4-BE49-F238E27FC236}">
                <a16:creationId xmlns:a16="http://schemas.microsoft.com/office/drawing/2014/main" id="{C5749080-B503-4E86-9B02-B7D79D34900A}"/>
              </a:ext>
            </a:extLst>
          </p:cNvPr>
          <p:cNvSpPr>
            <a:spLocks noGrp="1"/>
          </p:cNvSpPr>
          <p:nvPr>
            <p:ph idx="1"/>
          </p:nvPr>
        </p:nvSpPr>
        <p:spPr>
          <a:xfrm>
            <a:off x="159661" y="1338839"/>
            <a:ext cx="4179960" cy="4478373"/>
          </a:xfrm>
        </p:spPr>
        <p:txBody>
          <a:bodyPr>
            <a:normAutofit fontScale="85000" lnSpcReduction="20000"/>
          </a:bodyPr>
          <a:lstStyle/>
          <a:p>
            <a:pPr marL="0" indent="0" algn="just" rtl="0">
              <a:spcBef>
                <a:spcPts val="1200"/>
              </a:spcBef>
              <a:spcAft>
                <a:spcPts val="1200"/>
              </a:spcAft>
              <a:buNone/>
            </a:pPr>
            <a:r>
              <a:rPr lang="en-US" sz="2600" b="0" i="0" u="none" strike="noStrike" dirty="0">
                <a:solidFill>
                  <a:srgbClr val="000000"/>
                </a:solidFill>
                <a:effectLst/>
                <a:latin typeface="Times New Roman" panose="02020603050405020304" pitchFamily="18" charset="0"/>
              </a:rPr>
              <a:t>In upper </a:t>
            </a:r>
            <a:r>
              <a:rPr lang="en-US" sz="2600" dirty="0">
                <a:solidFill>
                  <a:srgbClr val="000000"/>
                </a:solidFill>
                <a:latin typeface="Times New Roman" panose="02020603050405020304" pitchFamily="18" charset="0"/>
              </a:rPr>
              <a:t>Earth's </a:t>
            </a:r>
            <a:r>
              <a:rPr lang="en-US" sz="2600" b="0" i="0" u="none" strike="noStrike" dirty="0">
                <a:solidFill>
                  <a:srgbClr val="000000"/>
                </a:solidFill>
                <a:effectLst/>
                <a:latin typeface="Times New Roman" panose="02020603050405020304" pitchFamily="18" charset="0"/>
              </a:rPr>
              <a:t>atmosphere by </a:t>
            </a:r>
            <a:r>
              <a:rPr lang="en-US" sz="2600" dirty="0">
                <a:solidFill>
                  <a:srgbClr val="000000"/>
                </a:solidFill>
                <a:latin typeface="Times New Roman" panose="02020603050405020304" pitchFamily="18" charset="0"/>
              </a:rPr>
              <a:t>S</a:t>
            </a:r>
            <a:r>
              <a:rPr lang="en-US" sz="2600" b="0" i="0" u="none" strike="noStrike" dirty="0">
                <a:solidFill>
                  <a:srgbClr val="000000"/>
                </a:solidFill>
                <a:effectLst/>
                <a:latin typeface="Times New Roman" panose="02020603050405020304" pitchFamily="18" charset="0"/>
              </a:rPr>
              <a:t>olar UV </a:t>
            </a:r>
            <a:r>
              <a:rPr lang="ru-RU" sz="2600" b="0" i="0" u="none" strike="noStrike" dirty="0">
                <a:solidFill>
                  <a:srgbClr val="000000"/>
                </a:solidFill>
                <a:effectLst/>
                <a:latin typeface="Times New Roman" panose="02020603050405020304" pitchFamily="18" charset="0"/>
              </a:rPr>
              <a:t>(λ &lt; 240 </a:t>
            </a:r>
            <a:r>
              <a:rPr lang="en-US" sz="2600" b="0" i="0" u="none" strike="noStrike" dirty="0">
                <a:solidFill>
                  <a:srgbClr val="000000"/>
                </a:solidFill>
                <a:effectLst/>
                <a:latin typeface="Times New Roman" panose="02020603050405020304" pitchFamily="18" charset="0"/>
              </a:rPr>
              <a:t>nm</a:t>
            </a:r>
            <a:r>
              <a:rPr lang="ru-RU" sz="2600" b="0" i="0" u="none" strike="noStrike" dirty="0">
                <a:solidFill>
                  <a:srgbClr val="000000"/>
                </a:solidFill>
                <a:effectLst/>
                <a:latin typeface="Times New Roman" panose="02020603050405020304" pitchFamily="18" charset="0"/>
              </a:rPr>
              <a:t>)</a:t>
            </a:r>
            <a:r>
              <a:rPr lang="en-US" sz="2600" b="0" i="0" u="none" strike="noStrike" dirty="0">
                <a:solidFill>
                  <a:srgbClr val="000000"/>
                </a:solidFill>
                <a:effectLst/>
                <a:latin typeface="Times New Roman" panose="02020603050405020304" pitchFamily="18" charset="0"/>
              </a:rPr>
              <a:t> the O2</a:t>
            </a:r>
            <a:r>
              <a:rPr lang="ru-RU" sz="2600" b="0" i="0" u="none" strike="noStrike" dirty="0">
                <a:solidFill>
                  <a:srgbClr val="000000"/>
                </a:solidFill>
                <a:effectLst/>
                <a:latin typeface="Times New Roman" panose="02020603050405020304" pitchFamily="18" charset="0"/>
              </a:rPr>
              <a:t> </a:t>
            </a:r>
            <a:r>
              <a:rPr lang="en-US" sz="2600" b="0" i="0" u="none" strike="noStrike" dirty="0">
                <a:solidFill>
                  <a:srgbClr val="000000"/>
                </a:solidFill>
                <a:effectLst/>
                <a:latin typeface="Times New Roman" panose="02020603050405020304" pitchFamily="18" charset="0"/>
              </a:rPr>
              <a:t>is dissociate</a:t>
            </a:r>
            <a:r>
              <a:rPr lang="ru-RU" sz="2600" b="0" i="0" u="none" strike="noStrike" dirty="0">
                <a:solidFill>
                  <a:srgbClr val="000000"/>
                </a:solidFill>
                <a:effectLst/>
                <a:latin typeface="Times New Roman" panose="02020603050405020304" pitchFamily="18" charset="0"/>
              </a:rPr>
              <a:t>:</a:t>
            </a:r>
            <a:endParaRPr lang="ru-RU" sz="2600" b="0" dirty="0">
              <a:effectLst/>
            </a:endParaRPr>
          </a:p>
          <a:p>
            <a:pPr marL="0" indent="0" algn="just" rtl="0">
              <a:spcBef>
                <a:spcPts val="1200"/>
              </a:spcBef>
              <a:spcAft>
                <a:spcPts val="1200"/>
              </a:spcAft>
              <a:buNone/>
            </a:pPr>
            <a:r>
              <a:rPr lang="ru-RU" sz="2600" b="0" i="0" u="none" strike="noStrike" dirty="0">
                <a:solidFill>
                  <a:srgbClr val="000000"/>
                </a:solidFill>
                <a:effectLst/>
                <a:latin typeface="Times New Roman" panose="02020603050405020304" pitchFamily="18" charset="0"/>
              </a:rPr>
              <a:t>O2 + </a:t>
            </a:r>
            <a:r>
              <a:rPr lang="ru-RU" sz="2600" b="0" i="0" u="none" strike="noStrike" dirty="0" err="1">
                <a:solidFill>
                  <a:srgbClr val="000000"/>
                </a:solidFill>
                <a:effectLst/>
                <a:latin typeface="Times New Roman" panose="02020603050405020304" pitchFamily="18" charset="0"/>
              </a:rPr>
              <a:t>hν</a:t>
            </a:r>
            <a:r>
              <a:rPr lang="ru-RU" sz="2600" b="0" i="0" u="none" strike="noStrike" dirty="0">
                <a:solidFill>
                  <a:srgbClr val="000000"/>
                </a:solidFill>
                <a:effectLst/>
                <a:latin typeface="Times New Roman" panose="02020603050405020304" pitchFamily="18" charset="0"/>
              </a:rPr>
              <a:t> → O + O,  (1)</a:t>
            </a:r>
            <a:endParaRPr lang="ru-RU" sz="2600" b="0" dirty="0">
              <a:effectLst/>
            </a:endParaRPr>
          </a:p>
          <a:p>
            <a:pPr marL="0" indent="0" algn="just" rtl="0">
              <a:spcBef>
                <a:spcPts val="1200"/>
              </a:spcBef>
              <a:spcAft>
                <a:spcPts val="1200"/>
              </a:spcAft>
              <a:buNone/>
            </a:pPr>
            <a:r>
              <a:rPr lang="en-US" sz="2600" b="0" i="0" u="none" strike="noStrike" dirty="0">
                <a:solidFill>
                  <a:srgbClr val="000000"/>
                </a:solidFill>
                <a:effectLst/>
                <a:latin typeface="Times New Roman" panose="02020603050405020304" pitchFamily="18" charset="0"/>
              </a:rPr>
              <a:t>which leads to the formation of increased concentrations of O with a maximum at altitudes of about 90–100 km. In triple collisions involving an O and an O2, ozone O3 is formed</a:t>
            </a:r>
            <a:r>
              <a:rPr lang="ru-RU" sz="2600" b="0" i="0" u="none" strike="noStrike" dirty="0">
                <a:solidFill>
                  <a:srgbClr val="000000"/>
                </a:solidFill>
                <a:effectLst/>
                <a:latin typeface="Times New Roman" panose="02020603050405020304" pitchFamily="18" charset="0"/>
              </a:rPr>
              <a:t>:</a:t>
            </a:r>
            <a:endParaRPr lang="ru-RU" sz="2600" b="0" dirty="0">
              <a:effectLst/>
            </a:endParaRPr>
          </a:p>
          <a:p>
            <a:pPr marL="0" indent="0" algn="just" rtl="0">
              <a:spcBef>
                <a:spcPts val="1200"/>
              </a:spcBef>
              <a:spcAft>
                <a:spcPts val="1200"/>
              </a:spcAft>
              <a:buNone/>
            </a:pPr>
            <a:r>
              <a:rPr lang="ru-RU" sz="2600" b="0" i="0" u="none" strike="noStrike" dirty="0">
                <a:solidFill>
                  <a:srgbClr val="000000"/>
                </a:solidFill>
                <a:effectLst/>
                <a:latin typeface="Times New Roman" panose="02020603050405020304" pitchFamily="18" charset="0"/>
              </a:rPr>
              <a:t>О + O2 + М → O3 + М, (2)</a:t>
            </a:r>
            <a:endParaRPr lang="ru-RU" sz="2600" b="0" dirty="0">
              <a:effectLst/>
            </a:endParaRPr>
          </a:p>
          <a:p>
            <a:pPr marL="0" indent="0" algn="just" rtl="0">
              <a:spcBef>
                <a:spcPts val="1200"/>
              </a:spcBef>
              <a:spcAft>
                <a:spcPts val="1200"/>
              </a:spcAft>
              <a:buNone/>
            </a:pPr>
            <a:r>
              <a:rPr lang="en-US" sz="2600" b="0" i="0" u="none" strike="noStrike" dirty="0">
                <a:solidFill>
                  <a:srgbClr val="000000"/>
                </a:solidFill>
                <a:effectLst/>
                <a:latin typeface="Times New Roman" panose="02020603050405020304" pitchFamily="18" charset="0"/>
              </a:rPr>
              <a:t>where</a:t>
            </a:r>
            <a:r>
              <a:rPr lang="ru-RU" sz="2600" b="0" i="0" u="none" strike="noStrike" dirty="0">
                <a:solidFill>
                  <a:srgbClr val="000000"/>
                </a:solidFill>
                <a:effectLst/>
                <a:latin typeface="Times New Roman" panose="02020603050405020304" pitchFamily="18" charset="0"/>
              </a:rPr>
              <a:t> М </a:t>
            </a:r>
            <a:r>
              <a:rPr lang="en-US" sz="2600" b="0" i="0" u="none" strike="noStrike" dirty="0">
                <a:solidFill>
                  <a:srgbClr val="000000"/>
                </a:solidFill>
                <a:effectLst/>
                <a:latin typeface="Times New Roman" panose="02020603050405020304" pitchFamily="18" charset="0"/>
              </a:rPr>
              <a:t>is</a:t>
            </a:r>
            <a:r>
              <a:rPr lang="ru-RU" sz="2600" b="0" i="0" u="none" strike="noStrike" dirty="0">
                <a:solidFill>
                  <a:srgbClr val="000000"/>
                </a:solidFill>
                <a:effectLst/>
                <a:latin typeface="Times New Roman" panose="02020603050405020304" pitchFamily="18" charset="0"/>
              </a:rPr>
              <a:t> </a:t>
            </a:r>
            <a:r>
              <a:rPr lang="en-US" sz="2600" b="0" i="0" u="none" strike="noStrike" dirty="0">
                <a:solidFill>
                  <a:srgbClr val="000000"/>
                </a:solidFill>
                <a:effectLst/>
                <a:latin typeface="Times New Roman" panose="02020603050405020304" pitchFamily="18" charset="0"/>
              </a:rPr>
              <a:t>nitric or oxygen molecule at Earth's atmosphere.</a:t>
            </a:r>
          </a:p>
        </p:txBody>
      </p:sp>
      <p:pic>
        <p:nvPicPr>
          <p:cNvPr id="32" name="Рисунок 31">
            <a:extLst>
              <a:ext uri="{FF2B5EF4-FFF2-40B4-BE49-F238E27FC236}">
                <a16:creationId xmlns:a16="http://schemas.microsoft.com/office/drawing/2014/main" id="{F846A79C-73C9-47F8-A6E5-574E7E9E8D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3" y="5"/>
            <a:ext cx="1100667" cy="1100667"/>
          </a:xfrm>
          <a:prstGeom prst="rect">
            <a:avLst/>
          </a:prstGeom>
        </p:spPr>
      </p:pic>
      <p:pic>
        <p:nvPicPr>
          <p:cNvPr id="18" name="Рисунок 17">
            <a:extLst>
              <a:ext uri="{FF2B5EF4-FFF2-40B4-BE49-F238E27FC236}">
                <a16:creationId xmlns:a16="http://schemas.microsoft.com/office/drawing/2014/main" id="{F4A99A1F-67CB-4BDC-9E2F-1A6BBEDC8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64" y="5"/>
            <a:ext cx="1100667" cy="1100667"/>
          </a:xfrm>
          <a:prstGeom prst="rect">
            <a:avLst/>
          </a:prstGeom>
        </p:spPr>
      </p:pic>
      <p:pic>
        <p:nvPicPr>
          <p:cNvPr id="19" name="Рисунок 18">
            <a:extLst>
              <a:ext uri="{FF2B5EF4-FFF2-40B4-BE49-F238E27FC236}">
                <a16:creationId xmlns:a16="http://schemas.microsoft.com/office/drawing/2014/main" id="{19EC8BA5-020C-4093-B240-528641800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31" y="4"/>
            <a:ext cx="1100667" cy="1100667"/>
          </a:xfrm>
          <a:prstGeom prst="rect">
            <a:avLst/>
          </a:prstGeom>
        </p:spPr>
      </p:pic>
      <p:pic>
        <p:nvPicPr>
          <p:cNvPr id="20" name="Рисунок 19">
            <a:extLst>
              <a:ext uri="{FF2B5EF4-FFF2-40B4-BE49-F238E27FC236}">
                <a16:creationId xmlns:a16="http://schemas.microsoft.com/office/drawing/2014/main" id="{6297362A-E581-4E6F-BBE3-8B85D6FE3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3998" y="5"/>
            <a:ext cx="1100667" cy="1100667"/>
          </a:xfrm>
          <a:prstGeom prst="rect">
            <a:avLst/>
          </a:prstGeom>
        </p:spPr>
      </p:pic>
      <p:pic>
        <p:nvPicPr>
          <p:cNvPr id="21" name="Рисунок 20">
            <a:extLst>
              <a:ext uri="{FF2B5EF4-FFF2-40B4-BE49-F238E27FC236}">
                <a16:creationId xmlns:a16="http://schemas.microsoft.com/office/drawing/2014/main" id="{84DFCC96-5164-4FF0-BC8B-140417765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665" y="5"/>
            <a:ext cx="1100667" cy="1100667"/>
          </a:xfrm>
          <a:prstGeom prst="rect">
            <a:avLst/>
          </a:prstGeom>
        </p:spPr>
      </p:pic>
      <p:pic>
        <p:nvPicPr>
          <p:cNvPr id="22" name="Рисунок 21">
            <a:extLst>
              <a:ext uri="{FF2B5EF4-FFF2-40B4-BE49-F238E27FC236}">
                <a16:creationId xmlns:a16="http://schemas.microsoft.com/office/drawing/2014/main" id="{CAD9C771-F4DC-4805-A39C-621416272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5332" y="4"/>
            <a:ext cx="1100667" cy="1100667"/>
          </a:xfrm>
          <a:prstGeom prst="rect">
            <a:avLst/>
          </a:prstGeom>
        </p:spPr>
      </p:pic>
      <p:pic>
        <p:nvPicPr>
          <p:cNvPr id="23" name="Рисунок 22">
            <a:extLst>
              <a:ext uri="{FF2B5EF4-FFF2-40B4-BE49-F238E27FC236}">
                <a16:creationId xmlns:a16="http://schemas.microsoft.com/office/drawing/2014/main" id="{043AEEDB-AFF6-4CE2-8CFC-0B6E617E8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4"/>
            <a:ext cx="1100667" cy="1100667"/>
          </a:xfrm>
          <a:prstGeom prst="rect">
            <a:avLst/>
          </a:prstGeom>
        </p:spPr>
      </p:pic>
      <p:pic>
        <p:nvPicPr>
          <p:cNvPr id="24" name="Рисунок 23">
            <a:extLst>
              <a:ext uri="{FF2B5EF4-FFF2-40B4-BE49-F238E27FC236}">
                <a16:creationId xmlns:a16="http://schemas.microsoft.com/office/drawing/2014/main" id="{76C4808B-000D-4B4B-9B49-0BB007DAD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666" y="3"/>
            <a:ext cx="1100667" cy="1100667"/>
          </a:xfrm>
          <a:prstGeom prst="rect">
            <a:avLst/>
          </a:prstGeom>
        </p:spPr>
      </p:pic>
      <p:pic>
        <p:nvPicPr>
          <p:cNvPr id="25" name="Рисунок 24">
            <a:extLst>
              <a:ext uri="{FF2B5EF4-FFF2-40B4-BE49-F238E27FC236}">
                <a16:creationId xmlns:a16="http://schemas.microsoft.com/office/drawing/2014/main" id="{2D77DD87-1F84-48C2-9C3C-E0A3C6836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333" y="4"/>
            <a:ext cx="1100667" cy="1100667"/>
          </a:xfrm>
          <a:prstGeom prst="rect">
            <a:avLst/>
          </a:prstGeom>
        </p:spPr>
      </p:pic>
      <p:pic>
        <p:nvPicPr>
          <p:cNvPr id="26" name="Рисунок 25">
            <a:extLst>
              <a:ext uri="{FF2B5EF4-FFF2-40B4-BE49-F238E27FC236}">
                <a16:creationId xmlns:a16="http://schemas.microsoft.com/office/drawing/2014/main" id="{45B4CE5D-F6A0-4198-89E8-7BD8AE263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000" y="4"/>
            <a:ext cx="1100667" cy="1100667"/>
          </a:xfrm>
          <a:prstGeom prst="rect">
            <a:avLst/>
          </a:prstGeom>
        </p:spPr>
      </p:pic>
      <p:pic>
        <p:nvPicPr>
          <p:cNvPr id="27" name="Рисунок 26">
            <a:extLst>
              <a:ext uri="{FF2B5EF4-FFF2-40B4-BE49-F238E27FC236}">
                <a16:creationId xmlns:a16="http://schemas.microsoft.com/office/drawing/2014/main" id="{D342F2C9-802D-48AD-B559-3D1437743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67" y="2"/>
            <a:ext cx="1100667" cy="1100667"/>
          </a:xfrm>
          <a:prstGeom prst="rect">
            <a:avLst/>
          </a:prstGeom>
        </p:spPr>
      </p:pic>
      <p:pic>
        <p:nvPicPr>
          <p:cNvPr id="28" name="Рисунок 27">
            <a:extLst>
              <a:ext uri="{FF2B5EF4-FFF2-40B4-BE49-F238E27FC236}">
                <a16:creationId xmlns:a16="http://schemas.microsoft.com/office/drawing/2014/main" id="{BAE4A4BC-D504-42B5-9BD7-3CE0916D1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9334" y="0"/>
            <a:ext cx="1100667" cy="1100667"/>
          </a:xfrm>
          <a:prstGeom prst="rect">
            <a:avLst/>
          </a:prstGeom>
        </p:spPr>
      </p:pic>
      <p:pic>
        <p:nvPicPr>
          <p:cNvPr id="29" name="Рисунок 28">
            <a:extLst>
              <a:ext uri="{FF2B5EF4-FFF2-40B4-BE49-F238E27FC236}">
                <a16:creationId xmlns:a16="http://schemas.microsoft.com/office/drawing/2014/main" id="{0A4A1649-1A49-4500-B4AF-0F3E0F673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833" y="118533"/>
            <a:ext cx="4643510" cy="863600"/>
          </a:xfrm>
          <a:prstGeom prst="rect">
            <a:avLst/>
          </a:prstGeom>
        </p:spPr>
      </p:pic>
      <p:pic>
        <p:nvPicPr>
          <p:cNvPr id="30" name="Рисунок 29">
            <a:extLst>
              <a:ext uri="{FF2B5EF4-FFF2-40B4-BE49-F238E27FC236}">
                <a16:creationId xmlns:a16="http://schemas.microsoft.com/office/drawing/2014/main" id="{2F95BDA5-F3DD-43DB-9CEC-8543D5061B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8667" y="190412"/>
            <a:ext cx="926042" cy="719842"/>
          </a:xfrm>
          <a:prstGeom prst="rect">
            <a:avLst/>
          </a:prstGeom>
        </p:spPr>
      </p:pic>
      <p:pic>
        <p:nvPicPr>
          <p:cNvPr id="31" name="Рисунок 30">
            <a:extLst>
              <a:ext uri="{FF2B5EF4-FFF2-40B4-BE49-F238E27FC236}">
                <a16:creationId xmlns:a16="http://schemas.microsoft.com/office/drawing/2014/main" id="{EC7F856A-48E0-4901-842A-88EA2C5D9F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96272" y="190412"/>
            <a:ext cx="735406" cy="719842"/>
          </a:xfrm>
          <a:prstGeom prst="rect">
            <a:avLst/>
          </a:prstGeom>
        </p:spPr>
      </p:pic>
      <p:pic>
        <p:nvPicPr>
          <p:cNvPr id="33" name="Рисунок 32">
            <a:extLst>
              <a:ext uri="{FF2B5EF4-FFF2-40B4-BE49-F238E27FC236}">
                <a16:creationId xmlns:a16="http://schemas.microsoft.com/office/drawing/2014/main" id="{EE2DD5FE-F5A6-40F2-B670-065A6CFB8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3" y="5"/>
            <a:ext cx="1100667" cy="1100667"/>
          </a:xfrm>
          <a:prstGeom prst="rect">
            <a:avLst/>
          </a:prstGeom>
        </p:spPr>
      </p:pic>
      <p:pic>
        <p:nvPicPr>
          <p:cNvPr id="34" name="Рисунок 33">
            <a:extLst>
              <a:ext uri="{FF2B5EF4-FFF2-40B4-BE49-F238E27FC236}">
                <a16:creationId xmlns:a16="http://schemas.microsoft.com/office/drawing/2014/main" id="{76294043-BB76-4384-862F-C75407880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64" y="5"/>
            <a:ext cx="1100667" cy="1100667"/>
          </a:xfrm>
          <a:prstGeom prst="rect">
            <a:avLst/>
          </a:prstGeom>
        </p:spPr>
      </p:pic>
      <p:pic>
        <p:nvPicPr>
          <p:cNvPr id="35" name="Рисунок 34">
            <a:extLst>
              <a:ext uri="{FF2B5EF4-FFF2-40B4-BE49-F238E27FC236}">
                <a16:creationId xmlns:a16="http://schemas.microsoft.com/office/drawing/2014/main" id="{67C16CB1-89AE-45AC-80BD-0DCFF9400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31" y="4"/>
            <a:ext cx="1100667" cy="1100667"/>
          </a:xfrm>
          <a:prstGeom prst="rect">
            <a:avLst/>
          </a:prstGeom>
        </p:spPr>
      </p:pic>
      <p:pic>
        <p:nvPicPr>
          <p:cNvPr id="36" name="Рисунок 35">
            <a:extLst>
              <a:ext uri="{FF2B5EF4-FFF2-40B4-BE49-F238E27FC236}">
                <a16:creationId xmlns:a16="http://schemas.microsoft.com/office/drawing/2014/main" id="{F2C10A55-F878-4CA1-B135-B27390F3D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3998" y="5"/>
            <a:ext cx="1100667" cy="1100667"/>
          </a:xfrm>
          <a:prstGeom prst="rect">
            <a:avLst/>
          </a:prstGeom>
        </p:spPr>
      </p:pic>
      <p:pic>
        <p:nvPicPr>
          <p:cNvPr id="37" name="Рисунок 36">
            <a:extLst>
              <a:ext uri="{FF2B5EF4-FFF2-40B4-BE49-F238E27FC236}">
                <a16:creationId xmlns:a16="http://schemas.microsoft.com/office/drawing/2014/main" id="{E97D341F-E35A-478B-9083-70972B20A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665" y="5"/>
            <a:ext cx="1100667" cy="1100667"/>
          </a:xfrm>
          <a:prstGeom prst="rect">
            <a:avLst/>
          </a:prstGeom>
        </p:spPr>
      </p:pic>
      <p:pic>
        <p:nvPicPr>
          <p:cNvPr id="38" name="Рисунок 37">
            <a:extLst>
              <a:ext uri="{FF2B5EF4-FFF2-40B4-BE49-F238E27FC236}">
                <a16:creationId xmlns:a16="http://schemas.microsoft.com/office/drawing/2014/main" id="{ACAFAEF7-7957-460E-9F45-0241FCD06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5332" y="4"/>
            <a:ext cx="1100667" cy="1100667"/>
          </a:xfrm>
          <a:prstGeom prst="rect">
            <a:avLst/>
          </a:prstGeom>
        </p:spPr>
      </p:pic>
      <p:pic>
        <p:nvPicPr>
          <p:cNvPr id="39" name="Рисунок 38">
            <a:extLst>
              <a:ext uri="{FF2B5EF4-FFF2-40B4-BE49-F238E27FC236}">
                <a16:creationId xmlns:a16="http://schemas.microsoft.com/office/drawing/2014/main" id="{5369C4F5-879A-4F61-A908-9DF073A41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4"/>
            <a:ext cx="1100667" cy="1100667"/>
          </a:xfrm>
          <a:prstGeom prst="rect">
            <a:avLst/>
          </a:prstGeom>
        </p:spPr>
      </p:pic>
      <p:pic>
        <p:nvPicPr>
          <p:cNvPr id="40" name="Рисунок 39">
            <a:extLst>
              <a:ext uri="{FF2B5EF4-FFF2-40B4-BE49-F238E27FC236}">
                <a16:creationId xmlns:a16="http://schemas.microsoft.com/office/drawing/2014/main" id="{576C98A6-5773-4340-9E44-91872F4C6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666" y="3"/>
            <a:ext cx="1100667" cy="1100667"/>
          </a:xfrm>
          <a:prstGeom prst="rect">
            <a:avLst/>
          </a:prstGeom>
        </p:spPr>
      </p:pic>
      <p:pic>
        <p:nvPicPr>
          <p:cNvPr id="41" name="Рисунок 40">
            <a:extLst>
              <a:ext uri="{FF2B5EF4-FFF2-40B4-BE49-F238E27FC236}">
                <a16:creationId xmlns:a16="http://schemas.microsoft.com/office/drawing/2014/main" id="{EDEC9849-863A-4678-BFFD-A030650F9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333" y="4"/>
            <a:ext cx="1100667" cy="1100667"/>
          </a:xfrm>
          <a:prstGeom prst="rect">
            <a:avLst/>
          </a:prstGeom>
        </p:spPr>
      </p:pic>
      <p:pic>
        <p:nvPicPr>
          <p:cNvPr id="42" name="Рисунок 41">
            <a:extLst>
              <a:ext uri="{FF2B5EF4-FFF2-40B4-BE49-F238E27FC236}">
                <a16:creationId xmlns:a16="http://schemas.microsoft.com/office/drawing/2014/main" id="{9314DE81-AE66-47C5-A90B-4AD435CA8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000" y="4"/>
            <a:ext cx="1100667" cy="1100667"/>
          </a:xfrm>
          <a:prstGeom prst="rect">
            <a:avLst/>
          </a:prstGeom>
        </p:spPr>
      </p:pic>
      <p:pic>
        <p:nvPicPr>
          <p:cNvPr id="43" name="Рисунок 42">
            <a:extLst>
              <a:ext uri="{FF2B5EF4-FFF2-40B4-BE49-F238E27FC236}">
                <a16:creationId xmlns:a16="http://schemas.microsoft.com/office/drawing/2014/main" id="{228CCDFA-F3DB-4401-A54F-5FA7A0ECF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67" y="2"/>
            <a:ext cx="1100667" cy="1100667"/>
          </a:xfrm>
          <a:prstGeom prst="rect">
            <a:avLst/>
          </a:prstGeom>
        </p:spPr>
      </p:pic>
      <p:pic>
        <p:nvPicPr>
          <p:cNvPr id="44" name="Рисунок 43">
            <a:extLst>
              <a:ext uri="{FF2B5EF4-FFF2-40B4-BE49-F238E27FC236}">
                <a16:creationId xmlns:a16="http://schemas.microsoft.com/office/drawing/2014/main" id="{A1E91996-9D3F-42A1-83EE-59F4D85A60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9334" y="0"/>
            <a:ext cx="1100667" cy="1100667"/>
          </a:xfrm>
          <a:prstGeom prst="rect">
            <a:avLst/>
          </a:prstGeom>
        </p:spPr>
      </p:pic>
      <p:pic>
        <p:nvPicPr>
          <p:cNvPr id="46" name="Рисунок 45">
            <a:extLst>
              <a:ext uri="{FF2B5EF4-FFF2-40B4-BE49-F238E27FC236}">
                <a16:creationId xmlns:a16="http://schemas.microsoft.com/office/drawing/2014/main" id="{57DC1E79-8944-4062-9000-795637269A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4073" y="230188"/>
            <a:ext cx="926042" cy="719842"/>
          </a:xfrm>
          <a:prstGeom prst="rect">
            <a:avLst/>
          </a:prstGeom>
        </p:spPr>
      </p:pic>
      <p:pic>
        <p:nvPicPr>
          <p:cNvPr id="47" name="Рисунок 46">
            <a:extLst>
              <a:ext uri="{FF2B5EF4-FFF2-40B4-BE49-F238E27FC236}">
                <a16:creationId xmlns:a16="http://schemas.microsoft.com/office/drawing/2014/main" id="{C3282A57-6447-4A42-9083-1F3C44C34D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1678" y="230188"/>
            <a:ext cx="735406" cy="719842"/>
          </a:xfrm>
          <a:prstGeom prst="rect">
            <a:avLst/>
          </a:prstGeom>
        </p:spPr>
      </p:pic>
      <p:sp>
        <p:nvSpPr>
          <p:cNvPr id="48" name="Номер слайда 47">
            <a:extLst>
              <a:ext uri="{FF2B5EF4-FFF2-40B4-BE49-F238E27FC236}">
                <a16:creationId xmlns:a16="http://schemas.microsoft.com/office/drawing/2014/main" id="{7FFA37A4-F272-46BB-881A-5835DCA5022C}"/>
              </a:ext>
            </a:extLst>
          </p:cNvPr>
          <p:cNvSpPr>
            <a:spLocks noGrp="1"/>
          </p:cNvSpPr>
          <p:nvPr>
            <p:ph type="sldNum" sz="quarter" idx="12"/>
          </p:nvPr>
        </p:nvSpPr>
        <p:spPr/>
        <p:txBody>
          <a:bodyPr/>
          <a:lstStyle/>
          <a:p>
            <a:fld id="{145B1536-784B-48FA-AA1A-BA6E0D167B34}" type="slidenum">
              <a:rPr lang="ru-RU" smtClean="0"/>
              <a:t>3</a:t>
            </a:fld>
            <a:endParaRPr lang="ru-RU"/>
          </a:p>
        </p:txBody>
      </p:sp>
      <p:pic>
        <p:nvPicPr>
          <p:cNvPr id="57" name="Рисунок 56">
            <a:extLst>
              <a:ext uri="{FF2B5EF4-FFF2-40B4-BE49-F238E27FC236}">
                <a16:creationId xmlns:a16="http://schemas.microsoft.com/office/drawing/2014/main" id="{CD018049-6A45-473B-980E-87C213BA0EEE}"/>
              </a:ext>
            </a:extLst>
          </p:cNvPr>
          <p:cNvPicPr>
            <a:picLocks noChangeAspect="1"/>
          </p:cNvPicPr>
          <p:nvPr/>
        </p:nvPicPr>
        <p:blipFill rotWithShape="1">
          <a:blip r:embed="rId4">
            <a:extLst>
              <a:ext uri="{28A0092B-C50C-407E-A947-70E740481C1C}">
                <a14:useLocalDpi xmlns:a14="http://schemas.microsoft.com/office/drawing/2010/main" val="0"/>
              </a:ext>
            </a:extLst>
          </a:blip>
          <a:srcRect r="81475"/>
          <a:stretch/>
        </p:blipFill>
        <p:spPr>
          <a:xfrm>
            <a:off x="184833" y="118533"/>
            <a:ext cx="860196" cy="863600"/>
          </a:xfrm>
          <a:prstGeom prst="rect">
            <a:avLst/>
          </a:prstGeom>
        </p:spPr>
      </p:pic>
      <p:sp>
        <p:nvSpPr>
          <p:cNvPr id="2" name="Заголовок 1">
            <a:extLst>
              <a:ext uri="{FF2B5EF4-FFF2-40B4-BE49-F238E27FC236}">
                <a16:creationId xmlns:a16="http://schemas.microsoft.com/office/drawing/2014/main" id="{8587D9FF-8FEB-4DB4-B195-5D898706938E}"/>
              </a:ext>
            </a:extLst>
          </p:cNvPr>
          <p:cNvSpPr>
            <a:spLocks noGrp="1"/>
          </p:cNvSpPr>
          <p:nvPr>
            <p:ph type="title"/>
          </p:nvPr>
        </p:nvSpPr>
        <p:spPr>
          <a:xfrm>
            <a:off x="2017412" y="238173"/>
            <a:ext cx="10515600" cy="590027"/>
          </a:xfrm>
        </p:spPr>
        <p:txBody>
          <a:bodyPr>
            <a:normAutofit fontScale="90000"/>
          </a:bodyPr>
          <a:lstStyle/>
          <a:p>
            <a:r>
              <a:rPr lang="en-US" dirty="0">
                <a:solidFill>
                  <a:schemeClr val="bg1"/>
                </a:solidFill>
              </a:rPr>
              <a:t>Introduction</a:t>
            </a:r>
            <a:endParaRPr lang="ru-RU" dirty="0">
              <a:solidFill>
                <a:schemeClr val="bg1"/>
              </a:solidFill>
            </a:endParaRPr>
          </a:p>
        </p:txBody>
      </p:sp>
      <p:sp>
        <p:nvSpPr>
          <p:cNvPr id="60" name="TextBox 59">
            <a:extLst>
              <a:ext uri="{FF2B5EF4-FFF2-40B4-BE49-F238E27FC236}">
                <a16:creationId xmlns:a16="http://schemas.microsoft.com/office/drawing/2014/main" id="{790D748A-0683-4441-A7FA-2D991F35CF30}"/>
              </a:ext>
            </a:extLst>
          </p:cNvPr>
          <p:cNvSpPr txBox="1"/>
          <p:nvPr/>
        </p:nvSpPr>
        <p:spPr>
          <a:xfrm>
            <a:off x="42332" y="6590670"/>
            <a:ext cx="6604000" cy="261610"/>
          </a:xfrm>
          <a:prstGeom prst="rect">
            <a:avLst/>
          </a:prstGeom>
          <a:noFill/>
        </p:spPr>
        <p:txBody>
          <a:bodyPr wrap="square">
            <a:spAutoFit/>
          </a:bodyPr>
          <a:lstStyle/>
          <a:p>
            <a:r>
              <a:rPr lang="ru-RU" sz="1050" dirty="0"/>
              <a:t>Lee, J. N., &amp; </a:t>
            </a:r>
            <a:r>
              <a:rPr lang="ru-RU" sz="1050" dirty="0" err="1"/>
              <a:t>Wu</a:t>
            </a:r>
            <a:r>
              <a:rPr lang="ru-RU" sz="1050" dirty="0"/>
              <a:t>, D. L. </a:t>
            </a:r>
            <a:r>
              <a:rPr lang="ru-RU" sz="1050" dirty="0">
                <a:hlinkClick r:id="rId7"/>
              </a:rPr>
              <a:t>https://doi.org/10.1029/2019EA001063</a:t>
            </a:r>
            <a:endParaRPr lang="ru-RU" sz="1050" dirty="0"/>
          </a:p>
        </p:txBody>
      </p:sp>
      <p:sp>
        <p:nvSpPr>
          <p:cNvPr id="62" name="TextBox 61">
            <a:extLst>
              <a:ext uri="{FF2B5EF4-FFF2-40B4-BE49-F238E27FC236}">
                <a16:creationId xmlns:a16="http://schemas.microsoft.com/office/drawing/2014/main" id="{E667FDB6-6F8A-45A0-8B2E-E37EC2E36840}"/>
              </a:ext>
            </a:extLst>
          </p:cNvPr>
          <p:cNvSpPr txBox="1"/>
          <p:nvPr/>
        </p:nvSpPr>
        <p:spPr>
          <a:xfrm>
            <a:off x="4339621" y="4990969"/>
            <a:ext cx="7569255" cy="1754326"/>
          </a:xfrm>
          <a:prstGeom prst="rect">
            <a:avLst/>
          </a:prstGeom>
          <a:noFill/>
        </p:spPr>
        <p:txBody>
          <a:bodyPr wrap="square">
            <a:spAutoFit/>
          </a:bodyPr>
          <a:lstStyle/>
          <a:p>
            <a:r>
              <a:rPr lang="ru-RU" dirty="0"/>
              <a:t>The O3</a:t>
            </a:r>
            <a:r>
              <a:rPr lang="en-US" dirty="0"/>
              <a:t> </a:t>
            </a:r>
            <a:r>
              <a:rPr lang="ru-RU" dirty="0" err="1"/>
              <a:t>distribution</a:t>
            </a:r>
            <a:r>
              <a:rPr lang="ru-RU" dirty="0"/>
              <a:t> </a:t>
            </a:r>
            <a:r>
              <a:rPr lang="ru-RU" dirty="0" err="1"/>
              <a:t>in</a:t>
            </a:r>
            <a:r>
              <a:rPr lang="ru-RU" dirty="0"/>
              <a:t> </a:t>
            </a:r>
            <a:r>
              <a:rPr lang="ru-RU" dirty="0" err="1"/>
              <a:t>the</a:t>
            </a:r>
            <a:r>
              <a:rPr lang="ru-RU" dirty="0"/>
              <a:t> </a:t>
            </a:r>
            <a:r>
              <a:rPr lang="ru-RU" dirty="0" err="1"/>
              <a:t>middle</a:t>
            </a:r>
            <a:r>
              <a:rPr lang="ru-RU" dirty="0"/>
              <a:t> </a:t>
            </a:r>
            <a:r>
              <a:rPr lang="ru-RU" dirty="0" err="1"/>
              <a:t>atmosphere</a:t>
            </a:r>
            <a:r>
              <a:rPr lang="ru-RU" dirty="0"/>
              <a:t> </a:t>
            </a:r>
            <a:r>
              <a:rPr lang="ru-RU" dirty="0" err="1"/>
              <a:t>is</a:t>
            </a:r>
            <a:r>
              <a:rPr lang="ru-RU" dirty="0"/>
              <a:t> </a:t>
            </a:r>
            <a:r>
              <a:rPr lang="ru-RU" dirty="0" err="1"/>
              <a:t>driven</a:t>
            </a:r>
            <a:r>
              <a:rPr lang="ru-RU" dirty="0"/>
              <a:t> </a:t>
            </a:r>
            <a:r>
              <a:rPr lang="ru-RU" dirty="0" err="1"/>
              <a:t>by</a:t>
            </a:r>
            <a:r>
              <a:rPr lang="ru-RU" dirty="0"/>
              <a:t> </a:t>
            </a:r>
            <a:r>
              <a:rPr lang="ru-RU" dirty="0" err="1"/>
              <a:t>vertical</a:t>
            </a:r>
            <a:r>
              <a:rPr lang="ru-RU" dirty="0"/>
              <a:t> </a:t>
            </a:r>
            <a:r>
              <a:rPr lang="ru-RU" dirty="0" err="1"/>
              <a:t>transport</a:t>
            </a:r>
            <a:r>
              <a:rPr lang="ru-RU" dirty="0"/>
              <a:t> </a:t>
            </a:r>
            <a:r>
              <a:rPr lang="ru-RU" dirty="0" err="1"/>
              <a:t>and</a:t>
            </a:r>
            <a:r>
              <a:rPr lang="ru-RU" dirty="0"/>
              <a:t> </a:t>
            </a:r>
            <a:r>
              <a:rPr lang="ru-RU" dirty="0" err="1"/>
              <a:t>eddy</a:t>
            </a:r>
            <a:r>
              <a:rPr lang="ru-RU" dirty="0"/>
              <a:t> </a:t>
            </a:r>
            <a:r>
              <a:rPr lang="ru-RU" dirty="0" err="1"/>
              <a:t>diffusion</a:t>
            </a:r>
            <a:r>
              <a:rPr lang="ru-RU" dirty="0"/>
              <a:t>, </a:t>
            </a:r>
            <a:r>
              <a:rPr lang="ru-RU" dirty="0" err="1"/>
              <a:t>as</a:t>
            </a:r>
            <a:r>
              <a:rPr lang="ru-RU" dirty="0"/>
              <a:t> </a:t>
            </a:r>
            <a:r>
              <a:rPr lang="ru-RU" dirty="0" err="1"/>
              <a:t>summarized</a:t>
            </a:r>
            <a:r>
              <a:rPr lang="ru-RU" dirty="0"/>
              <a:t> </a:t>
            </a:r>
            <a:r>
              <a:rPr lang="ru-RU" dirty="0" err="1"/>
              <a:t>by</a:t>
            </a:r>
            <a:r>
              <a:rPr lang="ru-RU" dirty="0"/>
              <a:t> a </a:t>
            </a:r>
            <a:r>
              <a:rPr lang="ru-RU" dirty="0" err="1"/>
              <a:t>simple</a:t>
            </a:r>
            <a:r>
              <a:rPr lang="ru-RU" dirty="0"/>
              <a:t> </a:t>
            </a:r>
            <a:r>
              <a:rPr lang="ru-RU" dirty="0" err="1"/>
              <a:t>diagram</a:t>
            </a:r>
            <a:r>
              <a:rPr lang="ru-RU" dirty="0"/>
              <a:t>. </a:t>
            </a:r>
            <a:r>
              <a:rPr lang="ru-RU" dirty="0" err="1"/>
              <a:t>Vertical</a:t>
            </a:r>
            <a:r>
              <a:rPr lang="ru-RU" dirty="0"/>
              <a:t> </a:t>
            </a:r>
            <a:r>
              <a:rPr lang="ru-RU" dirty="0" err="1"/>
              <a:t>transport</a:t>
            </a:r>
            <a:r>
              <a:rPr lang="ru-RU" dirty="0"/>
              <a:t> </a:t>
            </a:r>
            <a:r>
              <a:rPr lang="ru-RU" dirty="0" err="1"/>
              <a:t>inside</a:t>
            </a:r>
            <a:r>
              <a:rPr lang="ru-RU" dirty="0"/>
              <a:t> </a:t>
            </a:r>
            <a:r>
              <a:rPr lang="ru-RU" dirty="0" err="1"/>
              <a:t>the</a:t>
            </a:r>
            <a:r>
              <a:rPr lang="ru-RU" dirty="0"/>
              <a:t> </a:t>
            </a:r>
            <a:r>
              <a:rPr lang="ru-RU" dirty="0" err="1"/>
              <a:t>polar</a:t>
            </a:r>
            <a:r>
              <a:rPr lang="ru-RU" dirty="0"/>
              <a:t> </a:t>
            </a:r>
            <a:r>
              <a:rPr lang="ru-RU" dirty="0" err="1"/>
              <a:t>vortex</a:t>
            </a:r>
            <a:r>
              <a:rPr lang="ru-RU" dirty="0"/>
              <a:t> </a:t>
            </a:r>
            <a:r>
              <a:rPr lang="ru-RU" dirty="0" err="1"/>
              <a:t>brings</a:t>
            </a:r>
            <a:r>
              <a:rPr lang="en-US" dirty="0"/>
              <a:t> </a:t>
            </a:r>
            <a:r>
              <a:rPr lang="ru-RU" dirty="0" err="1"/>
              <a:t>anomalously</a:t>
            </a:r>
            <a:r>
              <a:rPr lang="ru-RU" dirty="0"/>
              <a:t> </a:t>
            </a:r>
            <a:r>
              <a:rPr lang="ru-RU" dirty="0" err="1"/>
              <a:t>large</a:t>
            </a:r>
            <a:r>
              <a:rPr lang="ru-RU" dirty="0"/>
              <a:t> </a:t>
            </a:r>
            <a:r>
              <a:rPr lang="ru-RU" dirty="0" err="1"/>
              <a:t>nighttime</a:t>
            </a:r>
            <a:r>
              <a:rPr lang="ru-RU" dirty="0"/>
              <a:t> O3</a:t>
            </a:r>
            <a:r>
              <a:rPr lang="en-US" dirty="0"/>
              <a:t> </a:t>
            </a:r>
            <a:r>
              <a:rPr lang="ru-RU" dirty="0" err="1"/>
              <a:t>values</a:t>
            </a:r>
            <a:r>
              <a:rPr lang="ru-RU" dirty="0"/>
              <a:t> </a:t>
            </a:r>
            <a:r>
              <a:rPr lang="ru-RU" dirty="0" err="1"/>
              <a:t>from</a:t>
            </a:r>
            <a:r>
              <a:rPr lang="ru-RU" dirty="0"/>
              <a:t> </a:t>
            </a:r>
            <a:r>
              <a:rPr lang="ru-RU" dirty="0" err="1"/>
              <a:t>the</a:t>
            </a:r>
            <a:r>
              <a:rPr lang="ru-RU" dirty="0"/>
              <a:t> </a:t>
            </a:r>
            <a:r>
              <a:rPr lang="ru-RU" dirty="0" err="1"/>
              <a:t>lower</a:t>
            </a:r>
            <a:r>
              <a:rPr lang="ru-RU" dirty="0"/>
              <a:t> </a:t>
            </a:r>
            <a:r>
              <a:rPr lang="ru-RU" dirty="0" err="1"/>
              <a:t>thermosphere</a:t>
            </a:r>
            <a:r>
              <a:rPr lang="ru-RU" dirty="0"/>
              <a:t> </a:t>
            </a:r>
            <a:r>
              <a:rPr lang="ru-RU" dirty="0" err="1"/>
              <a:t>down</a:t>
            </a:r>
            <a:r>
              <a:rPr lang="ru-RU" dirty="0"/>
              <a:t> </a:t>
            </a:r>
            <a:r>
              <a:rPr lang="ru-RU" dirty="0" err="1"/>
              <a:t>to</a:t>
            </a:r>
            <a:r>
              <a:rPr lang="ru-RU" dirty="0"/>
              <a:t> </a:t>
            </a:r>
            <a:r>
              <a:rPr lang="ru-RU" dirty="0" err="1"/>
              <a:t>the</a:t>
            </a:r>
            <a:r>
              <a:rPr lang="ru-RU" dirty="0"/>
              <a:t> </a:t>
            </a:r>
            <a:r>
              <a:rPr lang="ru-RU" dirty="0" err="1"/>
              <a:t>upper</a:t>
            </a:r>
            <a:r>
              <a:rPr lang="ru-RU" dirty="0"/>
              <a:t> </a:t>
            </a:r>
            <a:r>
              <a:rPr lang="ru-RU" dirty="0" err="1"/>
              <a:t>mesosphere</a:t>
            </a:r>
            <a:r>
              <a:rPr lang="ru-RU" dirty="0"/>
              <a:t> </a:t>
            </a:r>
            <a:r>
              <a:rPr lang="ru-RU" dirty="0" err="1"/>
              <a:t>in</a:t>
            </a:r>
            <a:r>
              <a:rPr lang="ru-RU" dirty="0"/>
              <a:t> </a:t>
            </a:r>
            <a:r>
              <a:rPr lang="ru-RU" dirty="0" err="1"/>
              <a:t>highlatitudes</a:t>
            </a:r>
            <a:r>
              <a:rPr lang="ru-RU" dirty="0"/>
              <a:t>. </a:t>
            </a:r>
            <a:r>
              <a:rPr lang="ru-RU" dirty="0" err="1"/>
              <a:t>Near</a:t>
            </a:r>
            <a:r>
              <a:rPr lang="ru-RU" dirty="0"/>
              <a:t> </a:t>
            </a:r>
            <a:r>
              <a:rPr lang="ru-RU" dirty="0" err="1"/>
              <a:t>the</a:t>
            </a:r>
            <a:r>
              <a:rPr lang="ru-RU" dirty="0"/>
              <a:t> </a:t>
            </a:r>
            <a:r>
              <a:rPr lang="ru-RU" dirty="0" err="1"/>
              <a:t>tropics</a:t>
            </a:r>
            <a:r>
              <a:rPr lang="ru-RU" dirty="0"/>
              <a:t>, </a:t>
            </a:r>
            <a:r>
              <a:rPr lang="ru-RU" dirty="0" err="1"/>
              <a:t>smaller</a:t>
            </a:r>
            <a:r>
              <a:rPr lang="en-US" dirty="0"/>
              <a:t> the eddy diffusion coefficient </a:t>
            </a:r>
            <a:r>
              <a:rPr lang="ru-RU" dirty="0" err="1"/>
              <a:t>and</a:t>
            </a:r>
            <a:r>
              <a:rPr lang="ru-RU" dirty="0"/>
              <a:t> </a:t>
            </a:r>
            <a:r>
              <a:rPr lang="ru-RU" dirty="0" err="1"/>
              <a:t>the</a:t>
            </a:r>
            <a:r>
              <a:rPr lang="ru-RU" dirty="0"/>
              <a:t> </a:t>
            </a:r>
            <a:r>
              <a:rPr lang="ru-RU" dirty="0" err="1"/>
              <a:t>increased</a:t>
            </a:r>
            <a:r>
              <a:rPr lang="ru-RU" dirty="0"/>
              <a:t> </a:t>
            </a:r>
            <a:r>
              <a:rPr lang="ru-RU" dirty="0" err="1"/>
              <a:t>lifetime</a:t>
            </a:r>
            <a:r>
              <a:rPr lang="ru-RU" dirty="0"/>
              <a:t> </a:t>
            </a:r>
            <a:r>
              <a:rPr lang="ru-RU" dirty="0" err="1"/>
              <a:t>of</a:t>
            </a:r>
            <a:r>
              <a:rPr lang="ru-RU" dirty="0"/>
              <a:t> O3</a:t>
            </a:r>
            <a:r>
              <a:rPr lang="en-US" dirty="0"/>
              <a:t> </a:t>
            </a:r>
            <a:r>
              <a:rPr lang="ru-RU" dirty="0" err="1"/>
              <a:t>lead</a:t>
            </a:r>
            <a:r>
              <a:rPr lang="ru-RU" dirty="0"/>
              <a:t> </a:t>
            </a:r>
            <a:r>
              <a:rPr lang="ru-RU" dirty="0" err="1"/>
              <a:t>to</a:t>
            </a:r>
            <a:r>
              <a:rPr lang="ru-RU" dirty="0"/>
              <a:t> </a:t>
            </a:r>
            <a:r>
              <a:rPr lang="ru-RU" dirty="0" err="1"/>
              <a:t>small</a:t>
            </a:r>
            <a:r>
              <a:rPr lang="ru-RU" dirty="0"/>
              <a:t> </a:t>
            </a:r>
            <a:r>
              <a:rPr lang="ru-RU" dirty="0" err="1"/>
              <a:t>local</a:t>
            </a:r>
            <a:r>
              <a:rPr lang="ru-RU" dirty="0"/>
              <a:t> </a:t>
            </a:r>
            <a:r>
              <a:rPr lang="ru-RU" dirty="0" err="1"/>
              <a:t>increases</a:t>
            </a:r>
            <a:r>
              <a:rPr lang="ru-RU" dirty="0"/>
              <a:t> </a:t>
            </a:r>
            <a:r>
              <a:rPr lang="ru-RU" dirty="0" err="1"/>
              <a:t>in</a:t>
            </a:r>
            <a:r>
              <a:rPr lang="ru-RU" dirty="0"/>
              <a:t> O3</a:t>
            </a:r>
            <a:r>
              <a:rPr lang="en-US" dirty="0"/>
              <a:t> </a:t>
            </a:r>
            <a:r>
              <a:rPr lang="ru-RU" dirty="0" err="1"/>
              <a:t>during</a:t>
            </a:r>
            <a:r>
              <a:rPr lang="ru-RU" dirty="0"/>
              <a:t> </a:t>
            </a:r>
            <a:r>
              <a:rPr lang="ru-RU" dirty="0" err="1"/>
              <a:t>equinox</a:t>
            </a:r>
            <a:r>
              <a:rPr lang="en-US" dirty="0"/>
              <a:t>.</a:t>
            </a:r>
            <a:endParaRPr lang="ru-RU" dirty="0"/>
          </a:p>
        </p:txBody>
      </p:sp>
    </p:spTree>
    <p:extLst>
      <p:ext uri="{BB962C8B-B14F-4D97-AF65-F5344CB8AC3E}">
        <p14:creationId xmlns:p14="http://schemas.microsoft.com/office/powerpoint/2010/main" val="665621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Объект 35">
            <a:extLst>
              <a:ext uri="{FF2B5EF4-FFF2-40B4-BE49-F238E27FC236}">
                <a16:creationId xmlns:a16="http://schemas.microsoft.com/office/drawing/2014/main" id="{FD30FC9C-A475-4E25-92A4-9049D84526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833" y="1219199"/>
            <a:ext cx="5993563" cy="3060504"/>
          </a:xfrm>
        </p:spPr>
      </p:pic>
      <p:pic>
        <p:nvPicPr>
          <p:cNvPr id="19" name="Рисунок 18">
            <a:extLst>
              <a:ext uri="{FF2B5EF4-FFF2-40B4-BE49-F238E27FC236}">
                <a16:creationId xmlns:a16="http://schemas.microsoft.com/office/drawing/2014/main" id="{4C63BE3E-8167-484E-966E-9D6204357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3" y="5"/>
            <a:ext cx="1100667" cy="1100667"/>
          </a:xfrm>
          <a:prstGeom prst="rect">
            <a:avLst/>
          </a:prstGeom>
        </p:spPr>
      </p:pic>
      <p:pic>
        <p:nvPicPr>
          <p:cNvPr id="20" name="Рисунок 19">
            <a:extLst>
              <a:ext uri="{FF2B5EF4-FFF2-40B4-BE49-F238E27FC236}">
                <a16:creationId xmlns:a16="http://schemas.microsoft.com/office/drawing/2014/main" id="{9626793D-CC27-4DA6-BA89-533C2440E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64" y="5"/>
            <a:ext cx="1100667" cy="1100667"/>
          </a:xfrm>
          <a:prstGeom prst="rect">
            <a:avLst/>
          </a:prstGeom>
        </p:spPr>
      </p:pic>
      <p:pic>
        <p:nvPicPr>
          <p:cNvPr id="21" name="Рисунок 20">
            <a:extLst>
              <a:ext uri="{FF2B5EF4-FFF2-40B4-BE49-F238E27FC236}">
                <a16:creationId xmlns:a16="http://schemas.microsoft.com/office/drawing/2014/main" id="{AAE3357A-6D73-416B-B57C-F571C2D7E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31" y="4"/>
            <a:ext cx="1100667" cy="1100667"/>
          </a:xfrm>
          <a:prstGeom prst="rect">
            <a:avLst/>
          </a:prstGeom>
        </p:spPr>
      </p:pic>
      <p:pic>
        <p:nvPicPr>
          <p:cNvPr id="22" name="Рисунок 21">
            <a:extLst>
              <a:ext uri="{FF2B5EF4-FFF2-40B4-BE49-F238E27FC236}">
                <a16:creationId xmlns:a16="http://schemas.microsoft.com/office/drawing/2014/main" id="{62CF3A20-61FF-499D-93AC-907CF0A15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3998" y="5"/>
            <a:ext cx="1100667" cy="1100667"/>
          </a:xfrm>
          <a:prstGeom prst="rect">
            <a:avLst/>
          </a:prstGeom>
        </p:spPr>
      </p:pic>
      <p:pic>
        <p:nvPicPr>
          <p:cNvPr id="23" name="Рисунок 22">
            <a:extLst>
              <a:ext uri="{FF2B5EF4-FFF2-40B4-BE49-F238E27FC236}">
                <a16:creationId xmlns:a16="http://schemas.microsoft.com/office/drawing/2014/main" id="{D60076AE-49E3-4064-BA75-1AA473590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665" y="5"/>
            <a:ext cx="1100667" cy="1100667"/>
          </a:xfrm>
          <a:prstGeom prst="rect">
            <a:avLst/>
          </a:prstGeom>
        </p:spPr>
      </p:pic>
      <p:pic>
        <p:nvPicPr>
          <p:cNvPr id="24" name="Рисунок 23">
            <a:extLst>
              <a:ext uri="{FF2B5EF4-FFF2-40B4-BE49-F238E27FC236}">
                <a16:creationId xmlns:a16="http://schemas.microsoft.com/office/drawing/2014/main" id="{FAF20997-A8CC-4D02-BEB9-89B938B10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5332" y="4"/>
            <a:ext cx="1100667" cy="1100667"/>
          </a:xfrm>
          <a:prstGeom prst="rect">
            <a:avLst/>
          </a:prstGeom>
        </p:spPr>
      </p:pic>
      <p:pic>
        <p:nvPicPr>
          <p:cNvPr id="25" name="Рисунок 24">
            <a:extLst>
              <a:ext uri="{FF2B5EF4-FFF2-40B4-BE49-F238E27FC236}">
                <a16:creationId xmlns:a16="http://schemas.microsoft.com/office/drawing/2014/main" id="{DEEE1D2F-6026-444B-9833-EAD0D76EA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4"/>
            <a:ext cx="1100667" cy="1100667"/>
          </a:xfrm>
          <a:prstGeom prst="rect">
            <a:avLst/>
          </a:prstGeom>
        </p:spPr>
      </p:pic>
      <p:pic>
        <p:nvPicPr>
          <p:cNvPr id="26" name="Рисунок 25">
            <a:extLst>
              <a:ext uri="{FF2B5EF4-FFF2-40B4-BE49-F238E27FC236}">
                <a16:creationId xmlns:a16="http://schemas.microsoft.com/office/drawing/2014/main" id="{09079E93-C8DC-4A4F-820E-3776CEB8A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666" y="3"/>
            <a:ext cx="1100667" cy="1100667"/>
          </a:xfrm>
          <a:prstGeom prst="rect">
            <a:avLst/>
          </a:prstGeom>
        </p:spPr>
      </p:pic>
      <p:pic>
        <p:nvPicPr>
          <p:cNvPr id="27" name="Рисунок 26">
            <a:extLst>
              <a:ext uri="{FF2B5EF4-FFF2-40B4-BE49-F238E27FC236}">
                <a16:creationId xmlns:a16="http://schemas.microsoft.com/office/drawing/2014/main" id="{279FCA5E-041A-4B9D-888C-124AE83BB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333" y="4"/>
            <a:ext cx="1100667" cy="1100667"/>
          </a:xfrm>
          <a:prstGeom prst="rect">
            <a:avLst/>
          </a:prstGeom>
        </p:spPr>
      </p:pic>
      <p:pic>
        <p:nvPicPr>
          <p:cNvPr id="28" name="Рисунок 27">
            <a:extLst>
              <a:ext uri="{FF2B5EF4-FFF2-40B4-BE49-F238E27FC236}">
                <a16:creationId xmlns:a16="http://schemas.microsoft.com/office/drawing/2014/main" id="{FC3BD61F-F47E-46E9-8DD9-102E0F8B2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000" y="4"/>
            <a:ext cx="1100667" cy="1100667"/>
          </a:xfrm>
          <a:prstGeom prst="rect">
            <a:avLst/>
          </a:prstGeom>
        </p:spPr>
      </p:pic>
      <p:pic>
        <p:nvPicPr>
          <p:cNvPr id="29" name="Рисунок 28">
            <a:extLst>
              <a:ext uri="{FF2B5EF4-FFF2-40B4-BE49-F238E27FC236}">
                <a16:creationId xmlns:a16="http://schemas.microsoft.com/office/drawing/2014/main" id="{30889B41-EF65-4DAD-B3B9-1DAA9ADA0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667" y="2"/>
            <a:ext cx="1100667" cy="1100667"/>
          </a:xfrm>
          <a:prstGeom prst="rect">
            <a:avLst/>
          </a:prstGeom>
        </p:spPr>
      </p:pic>
      <p:pic>
        <p:nvPicPr>
          <p:cNvPr id="30" name="Рисунок 29">
            <a:extLst>
              <a:ext uri="{FF2B5EF4-FFF2-40B4-BE49-F238E27FC236}">
                <a16:creationId xmlns:a16="http://schemas.microsoft.com/office/drawing/2014/main" id="{1847373C-19A0-478E-8F9F-8533D0B8B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9334" y="0"/>
            <a:ext cx="1100667" cy="1100667"/>
          </a:xfrm>
          <a:prstGeom prst="rect">
            <a:avLst/>
          </a:prstGeom>
        </p:spPr>
      </p:pic>
      <p:pic>
        <p:nvPicPr>
          <p:cNvPr id="31" name="Рисунок 30">
            <a:extLst>
              <a:ext uri="{FF2B5EF4-FFF2-40B4-BE49-F238E27FC236}">
                <a16:creationId xmlns:a16="http://schemas.microsoft.com/office/drawing/2014/main" id="{08533AE5-EDDF-4E7D-9AC5-2EE255283CC4}"/>
              </a:ext>
            </a:extLst>
          </p:cNvPr>
          <p:cNvPicPr>
            <a:picLocks noChangeAspect="1"/>
          </p:cNvPicPr>
          <p:nvPr/>
        </p:nvPicPr>
        <p:blipFill rotWithShape="1">
          <a:blip r:embed="rId4">
            <a:extLst>
              <a:ext uri="{28A0092B-C50C-407E-A947-70E740481C1C}">
                <a14:useLocalDpi xmlns:a14="http://schemas.microsoft.com/office/drawing/2010/main" val="0"/>
              </a:ext>
            </a:extLst>
          </a:blip>
          <a:srcRect r="81475"/>
          <a:stretch/>
        </p:blipFill>
        <p:spPr>
          <a:xfrm>
            <a:off x="184833" y="118533"/>
            <a:ext cx="860196" cy="863600"/>
          </a:xfrm>
          <a:prstGeom prst="rect">
            <a:avLst/>
          </a:prstGeom>
        </p:spPr>
      </p:pic>
      <p:pic>
        <p:nvPicPr>
          <p:cNvPr id="32" name="Рисунок 31">
            <a:extLst>
              <a:ext uri="{FF2B5EF4-FFF2-40B4-BE49-F238E27FC236}">
                <a16:creationId xmlns:a16="http://schemas.microsoft.com/office/drawing/2014/main" id="{DDF9D16F-608F-4993-825C-707FC43F09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4073" y="230188"/>
            <a:ext cx="926042" cy="719842"/>
          </a:xfrm>
          <a:prstGeom prst="rect">
            <a:avLst/>
          </a:prstGeom>
        </p:spPr>
      </p:pic>
      <p:pic>
        <p:nvPicPr>
          <p:cNvPr id="33" name="Рисунок 32">
            <a:extLst>
              <a:ext uri="{FF2B5EF4-FFF2-40B4-BE49-F238E27FC236}">
                <a16:creationId xmlns:a16="http://schemas.microsoft.com/office/drawing/2014/main" id="{CA81E4B0-4F2A-4065-AD33-CE352CBF16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1678" y="230188"/>
            <a:ext cx="735406" cy="719842"/>
          </a:xfrm>
          <a:prstGeom prst="rect">
            <a:avLst/>
          </a:prstGeom>
        </p:spPr>
      </p:pic>
      <p:sp>
        <p:nvSpPr>
          <p:cNvPr id="34" name="Номер слайда 33">
            <a:extLst>
              <a:ext uri="{FF2B5EF4-FFF2-40B4-BE49-F238E27FC236}">
                <a16:creationId xmlns:a16="http://schemas.microsoft.com/office/drawing/2014/main" id="{C85AE13A-8740-4D55-81EF-EA8929799E53}"/>
              </a:ext>
            </a:extLst>
          </p:cNvPr>
          <p:cNvSpPr>
            <a:spLocks noGrp="1"/>
          </p:cNvSpPr>
          <p:nvPr>
            <p:ph type="sldNum" sz="quarter" idx="12"/>
          </p:nvPr>
        </p:nvSpPr>
        <p:spPr/>
        <p:txBody>
          <a:bodyPr/>
          <a:lstStyle/>
          <a:p>
            <a:fld id="{145B1536-784B-48FA-AA1A-BA6E0D167B34}" type="slidenum">
              <a:rPr lang="ru-RU" smtClean="0"/>
              <a:t>4</a:t>
            </a:fld>
            <a:endParaRPr lang="ru-RU"/>
          </a:p>
        </p:txBody>
      </p:sp>
      <p:pic>
        <p:nvPicPr>
          <p:cNvPr id="38" name="Рисунок 37">
            <a:extLst>
              <a:ext uri="{FF2B5EF4-FFF2-40B4-BE49-F238E27FC236}">
                <a16:creationId xmlns:a16="http://schemas.microsoft.com/office/drawing/2014/main" id="{A4A67F55-90CE-4801-85FB-DBB709892E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833" y="3802527"/>
            <a:ext cx="6049789" cy="3060504"/>
          </a:xfrm>
          <a:prstGeom prst="rect">
            <a:avLst/>
          </a:prstGeom>
        </p:spPr>
      </p:pic>
      <p:pic>
        <p:nvPicPr>
          <p:cNvPr id="39" name="Рисунок 38">
            <a:extLst>
              <a:ext uri="{FF2B5EF4-FFF2-40B4-BE49-F238E27FC236}">
                <a16:creationId xmlns:a16="http://schemas.microsoft.com/office/drawing/2014/main" id="{78B8A234-CEAF-4612-92F0-01F87D07FB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9693" y="1224174"/>
            <a:ext cx="4006669" cy="5156705"/>
          </a:xfrm>
          <a:prstGeom prst="rect">
            <a:avLst/>
          </a:prstGeom>
        </p:spPr>
      </p:pic>
      <p:sp>
        <p:nvSpPr>
          <p:cNvPr id="41" name="Заголовок 1">
            <a:extLst>
              <a:ext uri="{FF2B5EF4-FFF2-40B4-BE49-F238E27FC236}">
                <a16:creationId xmlns:a16="http://schemas.microsoft.com/office/drawing/2014/main" id="{A4C0D5C7-7824-4B36-A7D9-EA16DD1F8646}"/>
              </a:ext>
            </a:extLst>
          </p:cNvPr>
          <p:cNvSpPr>
            <a:spLocks noGrp="1"/>
          </p:cNvSpPr>
          <p:nvPr>
            <p:ph type="title"/>
          </p:nvPr>
        </p:nvSpPr>
        <p:spPr>
          <a:xfrm>
            <a:off x="2017412" y="238173"/>
            <a:ext cx="10515600" cy="590027"/>
          </a:xfrm>
        </p:spPr>
        <p:txBody>
          <a:bodyPr>
            <a:normAutofit fontScale="90000"/>
          </a:bodyPr>
          <a:lstStyle/>
          <a:p>
            <a:r>
              <a:rPr lang="en-US" dirty="0">
                <a:solidFill>
                  <a:schemeClr val="bg1"/>
                </a:solidFill>
              </a:rPr>
              <a:t>Geomagnetic storm at October 2015</a:t>
            </a:r>
            <a:endParaRPr lang="ru-RU" dirty="0">
              <a:solidFill>
                <a:schemeClr val="bg1"/>
              </a:solidFill>
            </a:endParaRPr>
          </a:p>
        </p:txBody>
      </p:sp>
    </p:spTree>
    <p:extLst>
      <p:ext uri="{BB962C8B-B14F-4D97-AF65-F5344CB8AC3E}">
        <p14:creationId xmlns:p14="http://schemas.microsoft.com/office/powerpoint/2010/main" val="2490608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4C63BE3E-8167-484E-966E-9D6204357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3" y="5"/>
            <a:ext cx="1100667" cy="1100667"/>
          </a:xfrm>
          <a:prstGeom prst="rect">
            <a:avLst/>
          </a:prstGeom>
        </p:spPr>
      </p:pic>
      <p:pic>
        <p:nvPicPr>
          <p:cNvPr id="20" name="Рисунок 19">
            <a:extLst>
              <a:ext uri="{FF2B5EF4-FFF2-40B4-BE49-F238E27FC236}">
                <a16:creationId xmlns:a16="http://schemas.microsoft.com/office/drawing/2014/main" id="{9626793D-CC27-4DA6-BA89-533C2440E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64" y="5"/>
            <a:ext cx="1100667" cy="1100667"/>
          </a:xfrm>
          <a:prstGeom prst="rect">
            <a:avLst/>
          </a:prstGeom>
        </p:spPr>
      </p:pic>
      <p:pic>
        <p:nvPicPr>
          <p:cNvPr id="21" name="Рисунок 20">
            <a:extLst>
              <a:ext uri="{FF2B5EF4-FFF2-40B4-BE49-F238E27FC236}">
                <a16:creationId xmlns:a16="http://schemas.microsoft.com/office/drawing/2014/main" id="{AAE3357A-6D73-416B-B57C-F571C2D7E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31" y="4"/>
            <a:ext cx="1100667" cy="1100667"/>
          </a:xfrm>
          <a:prstGeom prst="rect">
            <a:avLst/>
          </a:prstGeom>
        </p:spPr>
      </p:pic>
      <p:pic>
        <p:nvPicPr>
          <p:cNvPr id="22" name="Рисунок 21">
            <a:extLst>
              <a:ext uri="{FF2B5EF4-FFF2-40B4-BE49-F238E27FC236}">
                <a16:creationId xmlns:a16="http://schemas.microsoft.com/office/drawing/2014/main" id="{62CF3A20-61FF-499D-93AC-907CF0A15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998" y="5"/>
            <a:ext cx="1100667" cy="1100667"/>
          </a:xfrm>
          <a:prstGeom prst="rect">
            <a:avLst/>
          </a:prstGeom>
        </p:spPr>
      </p:pic>
      <p:pic>
        <p:nvPicPr>
          <p:cNvPr id="23" name="Рисунок 22">
            <a:extLst>
              <a:ext uri="{FF2B5EF4-FFF2-40B4-BE49-F238E27FC236}">
                <a16:creationId xmlns:a16="http://schemas.microsoft.com/office/drawing/2014/main" id="{D60076AE-49E3-4064-BA75-1AA473590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665" y="5"/>
            <a:ext cx="1100667" cy="1100667"/>
          </a:xfrm>
          <a:prstGeom prst="rect">
            <a:avLst/>
          </a:prstGeom>
        </p:spPr>
      </p:pic>
      <p:pic>
        <p:nvPicPr>
          <p:cNvPr id="24" name="Рисунок 23">
            <a:extLst>
              <a:ext uri="{FF2B5EF4-FFF2-40B4-BE49-F238E27FC236}">
                <a16:creationId xmlns:a16="http://schemas.microsoft.com/office/drawing/2014/main" id="{FAF20997-A8CC-4D02-BEB9-89B938B10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332" y="4"/>
            <a:ext cx="1100667" cy="1100667"/>
          </a:xfrm>
          <a:prstGeom prst="rect">
            <a:avLst/>
          </a:prstGeom>
        </p:spPr>
      </p:pic>
      <p:pic>
        <p:nvPicPr>
          <p:cNvPr id="25" name="Рисунок 24">
            <a:extLst>
              <a:ext uri="{FF2B5EF4-FFF2-40B4-BE49-F238E27FC236}">
                <a16:creationId xmlns:a16="http://schemas.microsoft.com/office/drawing/2014/main" id="{DEEE1D2F-6026-444B-9833-EAD0D76EA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4"/>
            <a:ext cx="1100667" cy="1100667"/>
          </a:xfrm>
          <a:prstGeom prst="rect">
            <a:avLst/>
          </a:prstGeom>
        </p:spPr>
      </p:pic>
      <p:pic>
        <p:nvPicPr>
          <p:cNvPr id="26" name="Рисунок 25">
            <a:extLst>
              <a:ext uri="{FF2B5EF4-FFF2-40B4-BE49-F238E27FC236}">
                <a16:creationId xmlns:a16="http://schemas.microsoft.com/office/drawing/2014/main" id="{09079E93-C8DC-4A4F-820E-3776CEB8A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666" y="3"/>
            <a:ext cx="1100667" cy="1100667"/>
          </a:xfrm>
          <a:prstGeom prst="rect">
            <a:avLst/>
          </a:prstGeom>
        </p:spPr>
      </p:pic>
      <p:pic>
        <p:nvPicPr>
          <p:cNvPr id="27" name="Рисунок 26">
            <a:extLst>
              <a:ext uri="{FF2B5EF4-FFF2-40B4-BE49-F238E27FC236}">
                <a16:creationId xmlns:a16="http://schemas.microsoft.com/office/drawing/2014/main" id="{279FCA5E-041A-4B9D-888C-124AE83BB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333" y="4"/>
            <a:ext cx="1100667" cy="1100667"/>
          </a:xfrm>
          <a:prstGeom prst="rect">
            <a:avLst/>
          </a:prstGeom>
        </p:spPr>
      </p:pic>
      <p:pic>
        <p:nvPicPr>
          <p:cNvPr id="28" name="Рисунок 27">
            <a:extLst>
              <a:ext uri="{FF2B5EF4-FFF2-40B4-BE49-F238E27FC236}">
                <a16:creationId xmlns:a16="http://schemas.microsoft.com/office/drawing/2014/main" id="{FC3BD61F-F47E-46E9-8DD9-102E0F8B2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0" y="4"/>
            <a:ext cx="1100667" cy="1100667"/>
          </a:xfrm>
          <a:prstGeom prst="rect">
            <a:avLst/>
          </a:prstGeom>
        </p:spPr>
      </p:pic>
      <p:pic>
        <p:nvPicPr>
          <p:cNvPr id="29" name="Рисунок 28">
            <a:extLst>
              <a:ext uri="{FF2B5EF4-FFF2-40B4-BE49-F238E27FC236}">
                <a16:creationId xmlns:a16="http://schemas.microsoft.com/office/drawing/2014/main" id="{30889B41-EF65-4DAD-B3B9-1DAA9ADA0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667" y="2"/>
            <a:ext cx="1100667" cy="1100667"/>
          </a:xfrm>
          <a:prstGeom prst="rect">
            <a:avLst/>
          </a:prstGeom>
        </p:spPr>
      </p:pic>
      <p:pic>
        <p:nvPicPr>
          <p:cNvPr id="30" name="Рисунок 29">
            <a:extLst>
              <a:ext uri="{FF2B5EF4-FFF2-40B4-BE49-F238E27FC236}">
                <a16:creationId xmlns:a16="http://schemas.microsoft.com/office/drawing/2014/main" id="{1847373C-19A0-478E-8F9F-8533D0B8B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334" y="0"/>
            <a:ext cx="1100667" cy="1100667"/>
          </a:xfrm>
          <a:prstGeom prst="rect">
            <a:avLst/>
          </a:prstGeom>
        </p:spPr>
      </p:pic>
      <p:pic>
        <p:nvPicPr>
          <p:cNvPr id="32" name="Рисунок 31">
            <a:extLst>
              <a:ext uri="{FF2B5EF4-FFF2-40B4-BE49-F238E27FC236}">
                <a16:creationId xmlns:a16="http://schemas.microsoft.com/office/drawing/2014/main" id="{DDF9D16F-608F-4993-825C-707FC43F0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4073" y="230188"/>
            <a:ext cx="926042" cy="719842"/>
          </a:xfrm>
          <a:prstGeom prst="rect">
            <a:avLst/>
          </a:prstGeom>
        </p:spPr>
      </p:pic>
      <p:pic>
        <p:nvPicPr>
          <p:cNvPr id="33" name="Рисунок 32">
            <a:extLst>
              <a:ext uri="{FF2B5EF4-FFF2-40B4-BE49-F238E27FC236}">
                <a16:creationId xmlns:a16="http://schemas.microsoft.com/office/drawing/2014/main" id="{CA81E4B0-4F2A-4065-AD33-CE352CBF1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1678" y="230188"/>
            <a:ext cx="735406" cy="719842"/>
          </a:xfrm>
          <a:prstGeom prst="rect">
            <a:avLst/>
          </a:prstGeom>
        </p:spPr>
      </p:pic>
      <p:sp>
        <p:nvSpPr>
          <p:cNvPr id="34" name="Номер слайда 33">
            <a:extLst>
              <a:ext uri="{FF2B5EF4-FFF2-40B4-BE49-F238E27FC236}">
                <a16:creationId xmlns:a16="http://schemas.microsoft.com/office/drawing/2014/main" id="{C85AE13A-8740-4D55-81EF-EA8929799E53}"/>
              </a:ext>
            </a:extLst>
          </p:cNvPr>
          <p:cNvSpPr>
            <a:spLocks noGrp="1"/>
          </p:cNvSpPr>
          <p:nvPr>
            <p:ph type="sldNum" sz="quarter" idx="12"/>
          </p:nvPr>
        </p:nvSpPr>
        <p:spPr/>
        <p:txBody>
          <a:bodyPr/>
          <a:lstStyle/>
          <a:p>
            <a:fld id="{145B1536-784B-48FA-AA1A-BA6E0D167B34}" type="slidenum">
              <a:rPr lang="ru-RU" smtClean="0"/>
              <a:t>5</a:t>
            </a:fld>
            <a:endParaRPr lang="ru-RU"/>
          </a:p>
        </p:txBody>
      </p:sp>
      <p:pic>
        <p:nvPicPr>
          <p:cNvPr id="5" name="Объект 4">
            <a:extLst>
              <a:ext uri="{FF2B5EF4-FFF2-40B4-BE49-F238E27FC236}">
                <a16:creationId xmlns:a16="http://schemas.microsoft.com/office/drawing/2014/main" id="{BAD211F8-4354-4EC3-8BD9-14DB447AC83B}"/>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18655" y="1195130"/>
            <a:ext cx="5977344" cy="2568305"/>
          </a:xfrm>
        </p:spPr>
      </p:pic>
      <p:pic>
        <p:nvPicPr>
          <p:cNvPr id="7" name="Рисунок 6">
            <a:extLst>
              <a:ext uri="{FF2B5EF4-FFF2-40B4-BE49-F238E27FC236}">
                <a16:creationId xmlns:a16="http://schemas.microsoft.com/office/drawing/2014/main" id="{C52BD685-DFE1-446A-BA18-4A10C5C720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655" y="3763435"/>
            <a:ext cx="5977344" cy="2568304"/>
          </a:xfrm>
          <a:prstGeom prst="rect">
            <a:avLst/>
          </a:prstGeom>
        </p:spPr>
      </p:pic>
      <p:pic>
        <p:nvPicPr>
          <p:cNvPr id="3" name="Рисунок 2">
            <a:extLst>
              <a:ext uri="{FF2B5EF4-FFF2-40B4-BE49-F238E27FC236}">
                <a16:creationId xmlns:a16="http://schemas.microsoft.com/office/drawing/2014/main" id="{87200861-9646-4BE5-91B0-CE968401FFFB}"/>
              </a:ext>
            </a:extLst>
          </p:cNvPr>
          <p:cNvPicPr>
            <a:picLocks noChangeAspect="1"/>
          </p:cNvPicPr>
          <p:nvPr/>
        </p:nvPicPr>
        <p:blipFill>
          <a:blip r:embed="rId7"/>
          <a:stretch>
            <a:fillRect/>
          </a:stretch>
        </p:blipFill>
        <p:spPr>
          <a:xfrm>
            <a:off x="2345139" y="6336570"/>
            <a:ext cx="1829055" cy="428685"/>
          </a:xfrm>
          <a:prstGeom prst="rect">
            <a:avLst/>
          </a:prstGeom>
        </p:spPr>
      </p:pic>
      <p:pic>
        <p:nvPicPr>
          <p:cNvPr id="36" name="Рисунок 35">
            <a:extLst>
              <a:ext uri="{FF2B5EF4-FFF2-40B4-BE49-F238E27FC236}">
                <a16:creationId xmlns:a16="http://schemas.microsoft.com/office/drawing/2014/main" id="{86AB778E-5319-4221-AB07-96E438DAE910}"/>
              </a:ext>
            </a:extLst>
          </p:cNvPr>
          <p:cNvPicPr>
            <a:picLocks noChangeAspect="1"/>
          </p:cNvPicPr>
          <p:nvPr/>
        </p:nvPicPr>
        <p:blipFill rotWithShape="1">
          <a:blip r:embed="rId8">
            <a:extLst>
              <a:ext uri="{28A0092B-C50C-407E-A947-70E740481C1C}">
                <a14:useLocalDpi xmlns:a14="http://schemas.microsoft.com/office/drawing/2010/main" val="0"/>
              </a:ext>
            </a:extLst>
          </a:blip>
          <a:srcRect r="81475"/>
          <a:stretch/>
        </p:blipFill>
        <p:spPr>
          <a:xfrm>
            <a:off x="184833" y="118533"/>
            <a:ext cx="860196" cy="863600"/>
          </a:xfrm>
          <a:prstGeom prst="rect">
            <a:avLst/>
          </a:prstGeom>
        </p:spPr>
      </p:pic>
      <p:sp>
        <p:nvSpPr>
          <p:cNvPr id="37" name="Заголовок 1">
            <a:extLst>
              <a:ext uri="{FF2B5EF4-FFF2-40B4-BE49-F238E27FC236}">
                <a16:creationId xmlns:a16="http://schemas.microsoft.com/office/drawing/2014/main" id="{07EF4A9E-3248-432C-B592-86654B0FFF7C}"/>
              </a:ext>
            </a:extLst>
          </p:cNvPr>
          <p:cNvSpPr txBox="1">
            <a:spLocks/>
          </p:cNvSpPr>
          <p:nvPr/>
        </p:nvSpPr>
        <p:spPr>
          <a:xfrm>
            <a:off x="2017412" y="238173"/>
            <a:ext cx="10515600" cy="59002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Meteorological storm at October 2018</a:t>
            </a:r>
            <a:endParaRPr lang="ru-RU" dirty="0">
              <a:solidFill>
                <a:schemeClr val="bg1"/>
              </a:solidFill>
            </a:endParaRPr>
          </a:p>
        </p:txBody>
      </p:sp>
      <p:pic>
        <p:nvPicPr>
          <p:cNvPr id="4" name="Рисунок 3">
            <a:extLst>
              <a:ext uri="{FF2B5EF4-FFF2-40B4-BE49-F238E27FC236}">
                <a16:creationId xmlns:a16="http://schemas.microsoft.com/office/drawing/2014/main" id="{35C516FB-77B0-CC98-9B99-D91694E248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59684" y="1289793"/>
            <a:ext cx="5411497" cy="4915915"/>
          </a:xfrm>
          <a:prstGeom prst="rect">
            <a:avLst/>
          </a:prstGeom>
        </p:spPr>
      </p:pic>
    </p:spTree>
    <p:extLst>
      <p:ext uri="{BB962C8B-B14F-4D97-AF65-F5344CB8AC3E}">
        <p14:creationId xmlns:p14="http://schemas.microsoft.com/office/powerpoint/2010/main" val="3638518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4C63BE3E-8167-484E-966E-9D6204357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3" y="5"/>
            <a:ext cx="1100667" cy="1100667"/>
          </a:xfrm>
          <a:prstGeom prst="rect">
            <a:avLst/>
          </a:prstGeom>
        </p:spPr>
      </p:pic>
      <p:pic>
        <p:nvPicPr>
          <p:cNvPr id="20" name="Рисунок 19">
            <a:extLst>
              <a:ext uri="{FF2B5EF4-FFF2-40B4-BE49-F238E27FC236}">
                <a16:creationId xmlns:a16="http://schemas.microsoft.com/office/drawing/2014/main" id="{9626793D-CC27-4DA6-BA89-533C2440E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64" y="5"/>
            <a:ext cx="1100667" cy="1100667"/>
          </a:xfrm>
          <a:prstGeom prst="rect">
            <a:avLst/>
          </a:prstGeom>
        </p:spPr>
      </p:pic>
      <p:pic>
        <p:nvPicPr>
          <p:cNvPr id="21" name="Рисунок 20">
            <a:extLst>
              <a:ext uri="{FF2B5EF4-FFF2-40B4-BE49-F238E27FC236}">
                <a16:creationId xmlns:a16="http://schemas.microsoft.com/office/drawing/2014/main" id="{AAE3357A-6D73-416B-B57C-F571C2D7E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31" y="4"/>
            <a:ext cx="1100667" cy="1100667"/>
          </a:xfrm>
          <a:prstGeom prst="rect">
            <a:avLst/>
          </a:prstGeom>
        </p:spPr>
      </p:pic>
      <p:pic>
        <p:nvPicPr>
          <p:cNvPr id="22" name="Рисунок 21">
            <a:extLst>
              <a:ext uri="{FF2B5EF4-FFF2-40B4-BE49-F238E27FC236}">
                <a16:creationId xmlns:a16="http://schemas.microsoft.com/office/drawing/2014/main" id="{62CF3A20-61FF-499D-93AC-907CF0A15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998" y="5"/>
            <a:ext cx="1100667" cy="1100667"/>
          </a:xfrm>
          <a:prstGeom prst="rect">
            <a:avLst/>
          </a:prstGeom>
        </p:spPr>
      </p:pic>
      <p:pic>
        <p:nvPicPr>
          <p:cNvPr id="23" name="Рисунок 22">
            <a:extLst>
              <a:ext uri="{FF2B5EF4-FFF2-40B4-BE49-F238E27FC236}">
                <a16:creationId xmlns:a16="http://schemas.microsoft.com/office/drawing/2014/main" id="{D60076AE-49E3-4064-BA75-1AA473590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665" y="5"/>
            <a:ext cx="1100667" cy="1100667"/>
          </a:xfrm>
          <a:prstGeom prst="rect">
            <a:avLst/>
          </a:prstGeom>
        </p:spPr>
      </p:pic>
      <p:pic>
        <p:nvPicPr>
          <p:cNvPr id="24" name="Рисунок 23">
            <a:extLst>
              <a:ext uri="{FF2B5EF4-FFF2-40B4-BE49-F238E27FC236}">
                <a16:creationId xmlns:a16="http://schemas.microsoft.com/office/drawing/2014/main" id="{FAF20997-A8CC-4D02-BEB9-89B938B10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332" y="4"/>
            <a:ext cx="1100667" cy="1100667"/>
          </a:xfrm>
          <a:prstGeom prst="rect">
            <a:avLst/>
          </a:prstGeom>
        </p:spPr>
      </p:pic>
      <p:pic>
        <p:nvPicPr>
          <p:cNvPr id="25" name="Рисунок 24">
            <a:extLst>
              <a:ext uri="{FF2B5EF4-FFF2-40B4-BE49-F238E27FC236}">
                <a16:creationId xmlns:a16="http://schemas.microsoft.com/office/drawing/2014/main" id="{DEEE1D2F-6026-444B-9833-EAD0D76EA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4"/>
            <a:ext cx="1100667" cy="1100667"/>
          </a:xfrm>
          <a:prstGeom prst="rect">
            <a:avLst/>
          </a:prstGeom>
        </p:spPr>
      </p:pic>
      <p:pic>
        <p:nvPicPr>
          <p:cNvPr id="26" name="Рисунок 25">
            <a:extLst>
              <a:ext uri="{FF2B5EF4-FFF2-40B4-BE49-F238E27FC236}">
                <a16:creationId xmlns:a16="http://schemas.microsoft.com/office/drawing/2014/main" id="{09079E93-C8DC-4A4F-820E-3776CEB8A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666" y="3"/>
            <a:ext cx="1100667" cy="1100667"/>
          </a:xfrm>
          <a:prstGeom prst="rect">
            <a:avLst/>
          </a:prstGeom>
        </p:spPr>
      </p:pic>
      <p:pic>
        <p:nvPicPr>
          <p:cNvPr id="27" name="Рисунок 26">
            <a:extLst>
              <a:ext uri="{FF2B5EF4-FFF2-40B4-BE49-F238E27FC236}">
                <a16:creationId xmlns:a16="http://schemas.microsoft.com/office/drawing/2014/main" id="{279FCA5E-041A-4B9D-888C-124AE83BB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333" y="4"/>
            <a:ext cx="1100667" cy="1100667"/>
          </a:xfrm>
          <a:prstGeom prst="rect">
            <a:avLst/>
          </a:prstGeom>
        </p:spPr>
      </p:pic>
      <p:pic>
        <p:nvPicPr>
          <p:cNvPr id="28" name="Рисунок 27">
            <a:extLst>
              <a:ext uri="{FF2B5EF4-FFF2-40B4-BE49-F238E27FC236}">
                <a16:creationId xmlns:a16="http://schemas.microsoft.com/office/drawing/2014/main" id="{FC3BD61F-F47E-46E9-8DD9-102E0F8B2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0" y="4"/>
            <a:ext cx="1100667" cy="1100667"/>
          </a:xfrm>
          <a:prstGeom prst="rect">
            <a:avLst/>
          </a:prstGeom>
        </p:spPr>
      </p:pic>
      <p:pic>
        <p:nvPicPr>
          <p:cNvPr id="29" name="Рисунок 28">
            <a:extLst>
              <a:ext uri="{FF2B5EF4-FFF2-40B4-BE49-F238E27FC236}">
                <a16:creationId xmlns:a16="http://schemas.microsoft.com/office/drawing/2014/main" id="{30889B41-EF65-4DAD-B3B9-1DAA9ADA0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667" y="2"/>
            <a:ext cx="1100667" cy="1100667"/>
          </a:xfrm>
          <a:prstGeom prst="rect">
            <a:avLst/>
          </a:prstGeom>
        </p:spPr>
      </p:pic>
      <p:pic>
        <p:nvPicPr>
          <p:cNvPr id="30" name="Рисунок 29">
            <a:extLst>
              <a:ext uri="{FF2B5EF4-FFF2-40B4-BE49-F238E27FC236}">
                <a16:creationId xmlns:a16="http://schemas.microsoft.com/office/drawing/2014/main" id="{1847373C-19A0-478E-8F9F-8533D0B8B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334" y="0"/>
            <a:ext cx="1100667" cy="1100667"/>
          </a:xfrm>
          <a:prstGeom prst="rect">
            <a:avLst/>
          </a:prstGeom>
        </p:spPr>
      </p:pic>
      <p:pic>
        <p:nvPicPr>
          <p:cNvPr id="32" name="Рисунок 31">
            <a:extLst>
              <a:ext uri="{FF2B5EF4-FFF2-40B4-BE49-F238E27FC236}">
                <a16:creationId xmlns:a16="http://schemas.microsoft.com/office/drawing/2014/main" id="{DDF9D16F-608F-4993-825C-707FC43F0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4073" y="230188"/>
            <a:ext cx="926042" cy="719842"/>
          </a:xfrm>
          <a:prstGeom prst="rect">
            <a:avLst/>
          </a:prstGeom>
        </p:spPr>
      </p:pic>
      <p:pic>
        <p:nvPicPr>
          <p:cNvPr id="33" name="Рисунок 32">
            <a:extLst>
              <a:ext uri="{FF2B5EF4-FFF2-40B4-BE49-F238E27FC236}">
                <a16:creationId xmlns:a16="http://schemas.microsoft.com/office/drawing/2014/main" id="{CA81E4B0-4F2A-4065-AD33-CE352CBF1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1678" y="230188"/>
            <a:ext cx="735406" cy="719842"/>
          </a:xfrm>
          <a:prstGeom prst="rect">
            <a:avLst/>
          </a:prstGeom>
        </p:spPr>
      </p:pic>
      <p:sp>
        <p:nvSpPr>
          <p:cNvPr id="34" name="Номер слайда 33">
            <a:extLst>
              <a:ext uri="{FF2B5EF4-FFF2-40B4-BE49-F238E27FC236}">
                <a16:creationId xmlns:a16="http://schemas.microsoft.com/office/drawing/2014/main" id="{C85AE13A-8740-4D55-81EF-EA8929799E53}"/>
              </a:ext>
            </a:extLst>
          </p:cNvPr>
          <p:cNvSpPr>
            <a:spLocks noGrp="1"/>
          </p:cNvSpPr>
          <p:nvPr>
            <p:ph type="sldNum" sz="quarter" idx="12"/>
          </p:nvPr>
        </p:nvSpPr>
        <p:spPr/>
        <p:txBody>
          <a:bodyPr/>
          <a:lstStyle/>
          <a:p>
            <a:fld id="{145B1536-784B-48FA-AA1A-BA6E0D167B34}" type="slidenum">
              <a:rPr lang="ru-RU" smtClean="0"/>
              <a:t>6</a:t>
            </a:fld>
            <a:endParaRPr lang="ru-RU"/>
          </a:p>
        </p:txBody>
      </p:sp>
      <p:pic>
        <p:nvPicPr>
          <p:cNvPr id="6" name="Объект 5">
            <a:extLst>
              <a:ext uri="{FF2B5EF4-FFF2-40B4-BE49-F238E27FC236}">
                <a16:creationId xmlns:a16="http://schemas.microsoft.com/office/drawing/2014/main" id="{821D39A9-14D9-416B-945A-B5C7213F90CD}"/>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91100" y="3797415"/>
            <a:ext cx="6009914" cy="2582298"/>
          </a:xfrm>
        </p:spPr>
      </p:pic>
      <p:pic>
        <p:nvPicPr>
          <p:cNvPr id="3" name="Рисунок 2">
            <a:extLst>
              <a:ext uri="{FF2B5EF4-FFF2-40B4-BE49-F238E27FC236}">
                <a16:creationId xmlns:a16="http://schemas.microsoft.com/office/drawing/2014/main" id="{0FFBAB56-9719-467B-999B-4616EFCC4A32}"/>
              </a:ext>
            </a:extLst>
          </p:cNvPr>
          <p:cNvPicPr>
            <a:picLocks noChangeAspect="1"/>
          </p:cNvPicPr>
          <p:nvPr/>
        </p:nvPicPr>
        <p:blipFill rotWithShape="1">
          <a:blip r:embed="rId6">
            <a:extLst>
              <a:ext uri="{28A0092B-C50C-407E-A947-70E740481C1C}">
                <a14:useLocalDpi xmlns:a14="http://schemas.microsoft.com/office/drawing/2010/main" val="0"/>
              </a:ext>
            </a:extLst>
          </a:blip>
          <a:srcRect r="8761"/>
          <a:stretch/>
        </p:blipFill>
        <p:spPr>
          <a:xfrm>
            <a:off x="184833" y="1219199"/>
            <a:ext cx="6016181" cy="2582299"/>
          </a:xfrm>
          <a:prstGeom prst="rect">
            <a:avLst/>
          </a:prstGeom>
        </p:spPr>
      </p:pic>
      <p:pic>
        <p:nvPicPr>
          <p:cNvPr id="5" name="Рисунок 4">
            <a:extLst>
              <a:ext uri="{FF2B5EF4-FFF2-40B4-BE49-F238E27FC236}">
                <a16:creationId xmlns:a16="http://schemas.microsoft.com/office/drawing/2014/main" id="{C7BC5A46-29D2-4F5C-A96F-113CB2ABF2FE}"/>
              </a:ext>
            </a:extLst>
          </p:cNvPr>
          <p:cNvPicPr>
            <a:picLocks noChangeAspect="1"/>
          </p:cNvPicPr>
          <p:nvPr/>
        </p:nvPicPr>
        <p:blipFill>
          <a:blip r:embed="rId7"/>
          <a:stretch>
            <a:fillRect/>
          </a:stretch>
        </p:blipFill>
        <p:spPr>
          <a:xfrm>
            <a:off x="2429803" y="6324569"/>
            <a:ext cx="1829055" cy="428685"/>
          </a:xfrm>
          <a:prstGeom prst="rect">
            <a:avLst/>
          </a:prstGeom>
        </p:spPr>
      </p:pic>
      <p:pic>
        <p:nvPicPr>
          <p:cNvPr id="38" name="Рисунок 37">
            <a:extLst>
              <a:ext uri="{FF2B5EF4-FFF2-40B4-BE49-F238E27FC236}">
                <a16:creationId xmlns:a16="http://schemas.microsoft.com/office/drawing/2014/main" id="{78AE0C11-FEFA-45A6-B70A-081BEBF31AA6}"/>
              </a:ext>
            </a:extLst>
          </p:cNvPr>
          <p:cNvPicPr>
            <a:picLocks noChangeAspect="1"/>
          </p:cNvPicPr>
          <p:nvPr/>
        </p:nvPicPr>
        <p:blipFill rotWithShape="1">
          <a:blip r:embed="rId8">
            <a:extLst>
              <a:ext uri="{28A0092B-C50C-407E-A947-70E740481C1C}">
                <a14:useLocalDpi xmlns:a14="http://schemas.microsoft.com/office/drawing/2010/main" val="0"/>
              </a:ext>
            </a:extLst>
          </a:blip>
          <a:srcRect r="81475"/>
          <a:stretch/>
        </p:blipFill>
        <p:spPr>
          <a:xfrm>
            <a:off x="184833" y="118533"/>
            <a:ext cx="860196" cy="863600"/>
          </a:xfrm>
          <a:prstGeom prst="rect">
            <a:avLst/>
          </a:prstGeom>
        </p:spPr>
      </p:pic>
      <p:sp>
        <p:nvSpPr>
          <p:cNvPr id="39" name="Заголовок 1">
            <a:extLst>
              <a:ext uri="{FF2B5EF4-FFF2-40B4-BE49-F238E27FC236}">
                <a16:creationId xmlns:a16="http://schemas.microsoft.com/office/drawing/2014/main" id="{282DC877-0FF6-4932-AA4D-BECECB019408}"/>
              </a:ext>
            </a:extLst>
          </p:cNvPr>
          <p:cNvSpPr txBox="1">
            <a:spLocks/>
          </p:cNvSpPr>
          <p:nvPr/>
        </p:nvSpPr>
        <p:spPr>
          <a:xfrm>
            <a:off x="2017412" y="238173"/>
            <a:ext cx="10515600" cy="59002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Meteorological storm at October 2018</a:t>
            </a:r>
            <a:endParaRPr lang="ru-RU" dirty="0">
              <a:solidFill>
                <a:schemeClr val="bg1"/>
              </a:solidFill>
            </a:endParaRPr>
          </a:p>
        </p:txBody>
      </p:sp>
      <p:pic>
        <p:nvPicPr>
          <p:cNvPr id="2" name="Рисунок 1">
            <a:extLst>
              <a:ext uri="{FF2B5EF4-FFF2-40B4-BE49-F238E27FC236}">
                <a16:creationId xmlns:a16="http://schemas.microsoft.com/office/drawing/2014/main" id="{0250E1C8-A698-51FB-0950-47560A48E3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59684" y="1289793"/>
            <a:ext cx="5411497" cy="4915915"/>
          </a:xfrm>
          <a:prstGeom prst="rect">
            <a:avLst/>
          </a:prstGeom>
        </p:spPr>
      </p:pic>
    </p:spTree>
    <p:extLst>
      <p:ext uri="{BB962C8B-B14F-4D97-AF65-F5344CB8AC3E}">
        <p14:creationId xmlns:p14="http://schemas.microsoft.com/office/powerpoint/2010/main" val="304631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C5749080-B503-4E86-9B02-B7D79D34900A}"/>
              </a:ext>
            </a:extLst>
          </p:cNvPr>
          <p:cNvSpPr>
            <a:spLocks noGrp="1"/>
          </p:cNvSpPr>
          <p:nvPr>
            <p:ph idx="1"/>
          </p:nvPr>
        </p:nvSpPr>
        <p:spPr>
          <a:xfrm>
            <a:off x="838200" y="1330853"/>
            <a:ext cx="10515600" cy="4663547"/>
          </a:xfrm>
        </p:spPr>
        <p:txBody>
          <a:bodyPr>
            <a:normAutofit fontScale="92500"/>
          </a:bodyPr>
          <a:lstStyle/>
          <a:p>
            <a:pPr marL="0" indent="0" algn="just" rtl="0">
              <a:spcBef>
                <a:spcPts val="1200"/>
              </a:spcBef>
              <a:spcAft>
                <a:spcPts val="1200"/>
              </a:spcAft>
              <a:buNone/>
            </a:pPr>
            <a:r>
              <a:rPr lang="en-US" sz="1800" b="0" i="0" u="none" strike="noStrike" dirty="0">
                <a:solidFill>
                  <a:srgbClr val="222222"/>
                </a:solidFill>
                <a:effectLst/>
                <a:latin typeface="Times New Roman" panose="02020603050405020304" pitchFamily="18" charset="0"/>
              </a:rPr>
              <a:t>In this work, was considered the height-time ozone variations in the lower thermosphere during a geomagnetic storm in October 2015 and a meteorological storm in the Baltic Sea in October 2018.</a:t>
            </a:r>
            <a:r>
              <a:rPr lang="en-US" sz="1800" b="0" i="0" u="none" strike="noStrike" dirty="0">
                <a:solidFill>
                  <a:srgbClr val="000000"/>
                </a:solidFill>
                <a:effectLst/>
                <a:latin typeface="Times New Roman" panose="02020603050405020304" pitchFamily="18" charset="0"/>
              </a:rPr>
              <a:t> The mid-latitude region in Europe (40–60° N, 0-30° E) was considered. Ozone concentration were taken from experimental data of the SABER instrument on the TIMED satellite.</a:t>
            </a:r>
            <a:endParaRPr lang="en-US" b="0" dirty="0">
              <a:effectLst/>
            </a:endParaRPr>
          </a:p>
          <a:p>
            <a:pPr algn="just" rtl="0">
              <a:spcBef>
                <a:spcPts val="1200"/>
              </a:spcBef>
              <a:spcAft>
                <a:spcPts val="1200"/>
              </a:spcAft>
            </a:pPr>
            <a:r>
              <a:rPr lang="en-US" sz="1800" b="0" i="0" u="none" strike="noStrike" dirty="0">
                <a:solidFill>
                  <a:srgbClr val="000000"/>
                </a:solidFill>
                <a:effectLst/>
                <a:latin typeface="Times New Roman" panose="02020603050405020304" pitchFamily="18" charset="0"/>
              </a:rPr>
              <a:t>During the geomagnetic storm on October 7–8, 2015, there is an increase in the mesospheric ozone concentration. Such increase begins a day before the beginning of the geomagnetic storm. The temperature decreases at the same altitudes and at the same time corresponding to the local ozone concentration maximums.</a:t>
            </a:r>
            <a:endParaRPr lang="en-US" b="0" dirty="0">
              <a:effectLst/>
            </a:endParaRPr>
          </a:p>
          <a:p>
            <a:pPr algn="just" rtl="0">
              <a:spcBef>
                <a:spcPts val="1200"/>
              </a:spcBef>
              <a:spcAft>
                <a:spcPts val="1200"/>
              </a:spcAft>
            </a:pPr>
            <a:r>
              <a:rPr lang="en-US" sz="1800" b="0" i="0" u="none" strike="noStrike" dirty="0">
                <a:solidFill>
                  <a:srgbClr val="222222"/>
                </a:solidFill>
                <a:effectLst/>
                <a:latin typeface="Times New Roman" panose="02020603050405020304" pitchFamily="18" charset="0"/>
              </a:rPr>
              <a:t>According to the daytime data, at the altitudes of about 85 km, there is a significant heating of the neutral atmosphere during a meteorological storm. At the same time, a region of decreased temperature is formed at the altitudes of 95–100 km. </a:t>
            </a:r>
            <a:r>
              <a:rPr lang="en-US" sz="1800" b="0" i="0" u="none" strike="noStrike" dirty="0">
                <a:solidFill>
                  <a:srgbClr val="000000"/>
                </a:solidFill>
                <a:effectLst/>
                <a:latin typeface="Times New Roman" panose="02020603050405020304" pitchFamily="18" charset="0"/>
              </a:rPr>
              <a:t>At nighttime, a simultaneous increase in temperature and decrease in ozone concentration are observed at an altitude of 85 km. At the same time there is an increase of ozone concentration at an altitude of 100–105 km.</a:t>
            </a:r>
            <a:endParaRPr lang="en-US" b="0" dirty="0">
              <a:effectLst/>
            </a:endParaRPr>
          </a:p>
          <a:p>
            <a:pPr algn="just" rtl="0">
              <a:spcBef>
                <a:spcPts val="1200"/>
              </a:spcBef>
              <a:spcAft>
                <a:spcPts val="1200"/>
              </a:spcAft>
            </a:pPr>
            <a:r>
              <a:rPr lang="en-US" sz="1800" b="0" i="0" u="none" strike="noStrike" dirty="0">
                <a:solidFill>
                  <a:srgbClr val="000000"/>
                </a:solidFill>
                <a:effectLst/>
                <a:latin typeface="Times New Roman" panose="02020603050405020304" pitchFamily="18" charset="0"/>
              </a:rPr>
              <a:t>Propagating from the meteorological storm region, the IGW in the lower thermosphere becomes unstable and tails off, forming local areas of increased turbulence that affect the temperature and redistribution of chemical constituents at mesospheric and lower thermospheric altitudes.</a:t>
            </a:r>
            <a:endParaRPr lang="en-US" b="0" dirty="0">
              <a:effectLst/>
            </a:endParaRPr>
          </a:p>
          <a:p>
            <a:endParaRPr lang="ru-RU" dirty="0"/>
          </a:p>
        </p:txBody>
      </p:sp>
      <p:pic>
        <p:nvPicPr>
          <p:cNvPr id="32" name="Рисунок 31">
            <a:extLst>
              <a:ext uri="{FF2B5EF4-FFF2-40B4-BE49-F238E27FC236}">
                <a16:creationId xmlns:a16="http://schemas.microsoft.com/office/drawing/2014/main" id="{F846A79C-73C9-47F8-A6E5-574E7E9E8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3" y="5"/>
            <a:ext cx="1100667" cy="1100667"/>
          </a:xfrm>
          <a:prstGeom prst="rect">
            <a:avLst/>
          </a:prstGeom>
        </p:spPr>
      </p:pic>
      <p:pic>
        <p:nvPicPr>
          <p:cNvPr id="18" name="Рисунок 17">
            <a:extLst>
              <a:ext uri="{FF2B5EF4-FFF2-40B4-BE49-F238E27FC236}">
                <a16:creationId xmlns:a16="http://schemas.microsoft.com/office/drawing/2014/main" id="{F4A99A1F-67CB-4BDC-9E2F-1A6BBEDC8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64" y="5"/>
            <a:ext cx="1100667" cy="1100667"/>
          </a:xfrm>
          <a:prstGeom prst="rect">
            <a:avLst/>
          </a:prstGeom>
        </p:spPr>
      </p:pic>
      <p:pic>
        <p:nvPicPr>
          <p:cNvPr id="19" name="Рисунок 18">
            <a:extLst>
              <a:ext uri="{FF2B5EF4-FFF2-40B4-BE49-F238E27FC236}">
                <a16:creationId xmlns:a16="http://schemas.microsoft.com/office/drawing/2014/main" id="{19EC8BA5-020C-4093-B240-528641800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31" y="4"/>
            <a:ext cx="1100667" cy="1100667"/>
          </a:xfrm>
          <a:prstGeom prst="rect">
            <a:avLst/>
          </a:prstGeom>
        </p:spPr>
      </p:pic>
      <p:pic>
        <p:nvPicPr>
          <p:cNvPr id="20" name="Рисунок 19">
            <a:extLst>
              <a:ext uri="{FF2B5EF4-FFF2-40B4-BE49-F238E27FC236}">
                <a16:creationId xmlns:a16="http://schemas.microsoft.com/office/drawing/2014/main" id="{6297362A-E581-4E6F-BBE3-8B85D6FE3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998" y="5"/>
            <a:ext cx="1100667" cy="1100667"/>
          </a:xfrm>
          <a:prstGeom prst="rect">
            <a:avLst/>
          </a:prstGeom>
        </p:spPr>
      </p:pic>
      <p:pic>
        <p:nvPicPr>
          <p:cNvPr id="21" name="Рисунок 20">
            <a:extLst>
              <a:ext uri="{FF2B5EF4-FFF2-40B4-BE49-F238E27FC236}">
                <a16:creationId xmlns:a16="http://schemas.microsoft.com/office/drawing/2014/main" id="{84DFCC96-5164-4FF0-BC8B-140417765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665" y="5"/>
            <a:ext cx="1100667" cy="1100667"/>
          </a:xfrm>
          <a:prstGeom prst="rect">
            <a:avLst/>
          </a:prstGeom>
        </p:spPr>
      </p:pic>
      <p:pic>
        <p:nvPicPr>
          <p:cNvPr id="22" name="Рисунок 21">
            <a:extLst>
              <a:ext uri="{FF2B5EF4-FFF2-40B4-BE49-F238E27FC236}">
                <a16:creationId xmlns:a16="http://schemas.microsoft.com/office/drawing/2014/main" id="{CAD9C771-F4DC-4805-A39C-621416272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332" y="4"/>
            <a:ext cx="1100667" cy="1100667"/>
          </a:xfrm>
          <a:prstGeom prst="rect">
            <a:avLst/>
          </a:prstGeom>
        </p:spPr>
      </p:pic>
      <p:pic>
        <p:nvPicPr>
          <p:cNvPr id="23" name="Рисунок 22">
            <a:extLst>
              <a:ext uri="{FF2B5EF4-FFF2-40B4-BE49-F238E27FC236}">
                <a16:creationId xmlns:a16="http://schemas.microsoft.com/office/drawing/2014/main" id="{043AEEDB-AFF6-4CE2-8CFC-0B6E617E8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4"/>
            <a:ext cx="1100667" cy="1100667"/>
          </a:xfrm>
          <a:prstGeom prst="rect">
            <a:avLst/>
          </a:prstGeom>
        </p:spPr>
      </p:pic>
      <p:pic>
        <p:nvPicPr>
          <p:cNvPr id="24" name="Рисунок 23">
            <a:extLst>
              <a:ext uri="{FF2B5EF4-FFF2-40B4-BE49-F238E27FC236}">
                <a16:creationId xmlns:a16="http://schemas.microsoft.com/office/drawing/2014/main" id="{76C4808B-000D-4B4B-9B49-0BB007DAD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666" y="3"/>
            <a:ext cx="1100667" cy="1100667"/>
          </a:xfrm>
          <a:prstGeom prst="rect">
            <a:avLst/>
          </a:prstGeom>
        </p:spPr>
      </p:pic>
      <p:pic>
        <p:nvPicPr>
          <p:cNvPr id="25" name="Рисунок 24">
            <a:extLst>
              <a:ext uri="{FF2B5EF4-FFF2-40B4-BE49-F238E27FC236}">
                <a16:creationId xmlns:a16="http://schemas.microsoft.com/office/drawing/2014/main" id="{2D77DD87-1F84-48C2-9C3C-E0A3C6836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333" y="4"/>
            <a:ext cx="1100667" cy="1100667"/>
          </a:xfrm>
          <a:prstGeom prst="rect">
            <a:avLst/>
          </a:prstGeom>
        </p:spPr>
      </p:pic>
      <p:pic>
        <p:nvPicPr>
          <p:cNvPr id="26" name="Рисунок 25">
            <a:extLst>
              <a:ext uri="{FF2B5EF4-FFF2-40B4-BE49-F238E27FC236}">
                <a16:creationId xmlns:a16="http://schemas.microsoft.com/office/drawing/2014/main" id="{45B4CE5D-F6A0-4198-89E8-7BD8AE263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0" y="4"/>
            <a:ext cx="1100667" cy="1100667"/>
          </a:xfrm>
          <a:prstGeom prst="rect">
            <a:avLst/>
          </a:prstGeom>
        </p:spPr>
      </p:pic>
      <p:pic>
        <p:nvPicPr>
          <p:cNvPr id="27" name="Рисунок 26">
            <a:extLst>
              <a:ext uri="{FF2B5EF4-FFF2-40B4-BE49-F238E27FC236}">
                <a16:creationId xmlns:a16="http://schemas.microsoft.com/office/drawing/2014/main" id="{D342F2C9-802D-48AD-B559-3D1437743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667" y="2"/>
            <a:ext cx="1100667" cy="1100667"/>
          </a:xfrm>
          <a:prstGeom prst="rect">
            <a:avLst/>
          </a:prstGeom>
        </p:spPr>
      </p:pic>
      <p:pic>
        <p:nvPicPr>
          <p:cNvPr id="28" name="Рисунок 27">
            <a:extLst>
              <a:ext uri="{FF2B5EF4-FFF2-40B4-BE49-F238E27FC236}">
                <a16:creationId xmlns:a16="http://schemas.microsoft.com/office/drawing/2014/main" id="{BAE4A4BC-D504-42B5-9BD7-3CE0916D1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334" y="0"/>
            <a:ext cx="1100667" cy="1100667"/>
          </a:xfrm>
          <a:prstGeom prst="rect">
            <a:avLst/>
          </a:prstGeom>
        </p:spPr>
      </p:pic>
      <p:pic>
        <p:nvPicPr>
          <p:cNvPr id="29" name="Рисунок 28">
            <a:extLst>
              <a:ext uri="{FF2B5EF4-FFF2-40B4-BE49-F238E27FC236}">
                <a16:creationId xmlns:a16="http://schemas.microsoft.com/office/drawing/2014/main" id="{0A4A1649-1A49-4500-B4AF-0F3E0F673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33" y="118533"/>
            <a:ext cx="4643510" cy="863600"/>
          </a:xfrm>
          <a:prstGeom prst="rect">
            <a:avLst/>
          </a:prstGeom>
        </p:spPr>
      </p:pic>
      <p:pic>
        <p:nvPicPr>
          <p:cNvPr id="30" name="Рисунок 29">
            <a:extLst>
              <a:ext uri="{FF2B5EF4-FFF2-40B4-BE49-F238E27FC236}">
                <a16:creationId xmlns:a16="http://schemas.microsoft.com/office/drawing/2014/main" id="{2F95BDA5-F3DD-43DB-9CEC-8543D5061B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8667" y="190412"/>
            <a:ext cx="926042" cy="719842"/>
          </a:xfrm>
          <a:prstGeom prst="rect">
            <a:avLst/>
          </a:prstGeom>
        </p:spPr>
      </p:pic>
      <p:pic>
        <p:nvPicPr>
          <p:cNvPr id="31" name="Рисунок 30">
            <a:extLst>
              <a:ext uri="{FF2B5EF4-FFF2-40B4-BE49-F238E27FC236}">
                <a16:creationId xmlns:a16="http://schemas.microsoft.com/office/drawing/2014/main" id="{EC7F856A-48E0-4901-842A-88EA2C5D9F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6272" y="190412"/>
            <a:ext cx="735406" cy="719842"/>
          </a:xfrm>
          <a:prstGeom prst="rect">
            <a:avLst/>
          </a:prstGeom>
        </p:spPr>
      </p:pic>
      <p:pic>
        <p:nvPicPr>
          <p:cNvPr id="33" name="Рисунок 32">
            <a:extLst>
              <a:ext uri="{FF2B5EF4-FFF2-40B4-BE49-F238E27FC236}">
                <a16:creationId xmlns:a16="http://schemas.microsoft.com/office/drawing/2014/main" id="{EE2DD5FE-F5A6-40F2-B670-065A6CFB8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3" y="5"/>
            <a:ext cx="1100667" cy="1100667"/>
          </a:xfrm>
          <a:prstGeom prst="rect">
            <a:avLst/>
          </a:prstGeom>
        </p:spPr>
      </p:pic>
      <p:pic>
        <p:nvPicPr>
          <p:cNvPr id="34" name="Рисунок 33">
            <a:extLst>
              <a:ext uri="{FF2B5EF4-FFF2-40B4-BE49-F238E27FC236}">
                <a16:creationId xmlns:a16="http://schemas.microsoft.com/office/drawing/2014/main" id="{76294043-BB76-4384-862F-C75407880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64" y="5"/>
            <a:ext cx="1100667" cy="1100667"/>
          </a:xfrm>
          <a:prstGeom prst="rect">
            <a:avLst/>
          </a:prstGeom>
        </p:spPr>
      </p:pic>
      <p:pic>
        <p:nvPicPr>
          <p:cNvPr id="35" name="Рисунок 34">
            <a:extLst>
              <a:ext uri="{FF2B5EF4-FFF2-40B4-BE49-F238E27FC236}">
                <a16:creationId xmlns:a16="http://schemas.microsoft.com/office/drawing/2014/main" id="{67C16CB1-89AE-45AC-80BD-0DCFF9400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31" y="4"/>
            <a:ext cx="1100667" cy="1100667"/>
          </a:xfrm>
          <a:prstGeom prst="rect">
            <a:avLst/>
          </a:prstGeom>
        </p:spPr>
      </p:pic>
      <p:pic>
        <p:nvPicPr>
          <p:cNvPr id="36" name="Рисунок 35">
            <a:extLst>
              <a:ext uri="{FF2B5EF4-FFF2-40B4-BE49-F238E27FC236}">
                <a16:creationId xmlns:a16="http://schemas.microsoft.com/office/drawing/2014/main" id="{F2C10A55-F878-4CA1-B135-B27390F3D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998" y="5"/>
            <a:ext cx="1100667" cy="1100667"/>
          </a:xfrm>
          <a:prstGeom prst="rect">
            <a:avLst/>
          </a:prstGeom>
        </p:spPr>
      </p:pic>
      <p:pic>
        <p:nvPicPr>
          <p:cNvPr id="37" name="Рисунок 36">
            <a:extLst>
              <a:ext uri="{FF2B5EF4-FFF2-40B4-BE49-F238E27FC236}">
                <a16:creationId xmlns:a16="http://schemas.microsoft.com/office/drawing/2014/main" id="{E97D341F-E35A-478B-9083-70972B20A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665" y="5"/>
            <a:ext cx="1100667" cy="1100667"/>
          </a:xfrm>
          <a:prstGeom prst="rect">
            <a:avLst/>
          </a:prstGeom>
        </p:spPr>
      </p:pic>
      <p:pic>
        <p:nvPicPr>
          <p:cNvPr id="38" name="Рисунок 37">
            <a:extLst>
              <a:ext uri="{FF2B5EF4-FFF2-40B4-BE49-F238E27FC236}">
                <a16:creationId xmlns:a16="http://schemas.microsoft.com/office/drawing/2014/main" id="{ACAFAEF7-7957-460E-9F45-0241FCD06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332" y="4"/>
            <a:ext cx="1100667" cy="1100667"/>
          </a:xfrm>
          <a:prstGeom prst="rect">
            <a:avLst/>
          </a:prstGeom>
        </p:spPr>
      </p:pic>
      <p:pic>
        <p:nvPicPr>
          <p:cNvPr id="39" name="Рисунок 38">
            <a:extLst>
              <a:ext uri="{FF2B5EF4-FFF2-40B4-BE49-F238E27FC236}">
                <a16:creationId xmlns:a16="http://schemas.microsoft.com/office/drawing/2014/main" id="{5369C4F5-879A-4F61-A908-9DF073A41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4"/>
            <a:ext cx="1100667" cy="1100667"/>
          </a:xfrm>
          <a:prstGeom prst="rect">
            <a:avLst/>
          </a:prstGeom>
        </p:spPr>
      </p:pic>
      <p:pic>
        <p:nvPicPr>
          <p:cNvPr id="40" name="Рисунок 39">
            <a:extLst>
              <a:ext uri="{FF2B5EF4-FFF2-40B4-BE49-F238E27FC236}">
                <a16:creationId xmlns:a16="http://schemas.microsoft.com/office/drawing/2014/main" id="{576C98A6-5773-4340-9E44-91872F4C6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666" y="3"/>
            <a:ext cx="1100667" cy="1100667"/>
          </a:xfrm>
          <a:prstGeom prst="rect">
            <a:avLst/>
          </a:prstGeom>
        </p:spPr>
      </p:pic>
      <p:pic>
        <p:nvPicPr>
          <p:cNvPr id="41" name="Рисунок 40">
            <a:extLst>
              <a:ext uri="{FF2B5EF4-FFF2-40B4-BE49-F238E27FC236}">
                <a16:creationId xmlns:a16="http://schemas.microsoft.com/office/drawing/2014/main" id="{EDEC9849-863A-4678-BFFD-A030650F9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333" y="4"/>
            <a:ext cx="1100667" cy="1100667"/>
          </a:xfrm>
          <a:prstGeom prst="rect">
            <a:avLst/>
          </a:prstGeom>
        </p:spPr>
      </p:pic>
      <p:pic>
        <p:nvPicPr>
          <p:cNvPr id="42" name="Рисунок 41">
            <a:extLst>
              <a:ext uri="{FF2B5EF4-FFF2-40B4-BE49-F238E27FC236}">
                <a16:creationId xmlns:a16="http://schemas.microsoft.com/office/drawing/2014/main" id="{9314DE81-AE66-47C5-A90B-4AD435CA8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0" y="4"/>
            <a:ext cx="1100667" cy="1100667"/>
          </a:xfrm>
          <a:prstGeom prst="rect">
            <a:avLst/>
          </a:prstGeom>
        </p:spPr>
      </p:pic>
      <p:pic>
        <p:nvPicPr>
          <p:cNvPr id="43" name="Рисунок 42">
            <a:extLst>
              <a:ext uri="{FF2B5EF4-FFF2-40B4-BE49-F238E27FC236}">
                <a16:creationId xmlns:a16="http://schemas.microsoft.com/office/drawing/2014/main" id="{228CCDFA-F3DB-4401-A54F-5FA7A0ECF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667" y="2"/>
            <a:ext cx="1100667" cy="1100667"/>
          </a:xfrm>
          <a:prstGeom prst="rect">
            <a:avLst/>
          </a:prstGeom>
        </p:spPr>
      </p:pic>
      <p:pic>
        <p:nvPicPr>
          <p:cNvPr id="44" name="Рисунок 43">
            <a:extLst>
              <a:ext uri="{FF2B5EF4-FFF2-40B4-BE49-F238E27FC236}">
                <a16:creationId xmlns:a16="http://schemas.microsoft.com/office/drawing/2014/main" id="{A1E91996-9D3F-42A1-83EE-59F4D85A6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334" y="0"/>
            <a:ext cx="1100667" cy="1100667"/>
          </a:xfrm>
          <a:prstGeom prst="rect">
            <a:avLst/>
          </a:prstGeom>
        </p:spPr>
      </p:pic>
      <p:pic>
        <p:nvPicPr>
          <p:cNvPr id="46" name="Рисунок 45">
            <a:extLst>
              <a:ext uri="{FF2B5EF4-FFF2-40B4-BE49-F238E27FC236}">
                <a16:creationId xmlns:a16="http://schemas.microsoft.com/office/drawing/2014/main" id="{57DC1E79-8944-4062-9000-795637269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4073" y="230188"/>
            <a:ext cx="926042" cy="719842"/>
          </a:xfrm>
          <a:prstGeom prst="rect">
            <a:avLst/>
          </a:prstGeom>
        </p:spPr>
      </p:pic>
      <p:pic>
        <p:nvPicPr>
          <p:cNvPr id="47" name="Рисунок 46">
            <a:extLst>
              <a:ext uri="{FF2B5EF4-FFF2-40B4-BE49-F238E27FC236}">
                <a16:creationId xmlns:a16="http://schemas.microsoft.com/office/drawing/2014/main" id="{C3282A57-6447-4A42-9083-1F3C44C34D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1678" y="230188"/>
            <a:ext cx="735406" cy="719842"/>
          </a:xfrm>
          <a:prstGeom prst="rect">
            <a:avLst/>
          </a:prstGeom>
        </p:spPr>
      </p:pic>
      <p:sp>
        <p:nvSpPr>
          <p:cNvPr id="48" name="Номер слайда 47">
            <a:extLst>
              <a:ext uri="{FF2B5EF4-FFF2-40B4-BE49-F238E27FC236}">
                <a16:creationId xmlns:a16="http://schemas.microsoft.com/office/drawing/2014/main" id="{7FFA37A4-F272-46BB-881A-5835DCA5022C}"/>
              </a:ext>
            </a:extLst>
          </p:cNvPr>
          <p:cNvSpPr>
            <a:spLocks noGrp="1"/>
          </p:cNvSpPr>
          <p:nvPr>
            <p:ph type="sldNum" sz="quarter" idx="12"/>
          </p:nvPr>
        </p:nvSpPr>
        <p:spPr/>
        <p:txBody>
          <a:bodyPr/>
          <a:lstStyle/>
          <a:p>
            <a:fld id="{145B1536-784B-48FA-AA1A-BA6E0D167B34}" type="slidenum">
              <a:rPr lang="ru-RU" smtClean="0"/>
              <a:t>7</a:t>
            </a:fld>
            <a:endParaRPr lang="ru-RU"/>
          </a:p>
        </p:txBody>
      </p:sp>
      <p:pic>
        <p:nvPicPr>
          <p:cNvPr id="49" name="Рисунок 48">
            <a:extLst>
              <a:ext uri="{FF2B5EF4-FFF2-40B4-BE49-F238E27FC236}">
                <a16:creationId xmlns:a16="http://schemas.microsoft.com/office/drawing/2014/main" id="{0F9E9A7F-7854-4682-AB9B-1E6BD3928378}"/>
              </a:ext>
            </a:extLst>
          </p:cNvPr>
          <p:cNvPicPr>
            <a:picLocks noChangeAspect="1"/>
          </p:cNvPicPr>
          <p:nvPr/>
        </p:nvPicPr>
        <p:blipFill rotWithShape="1">
          <a:blip r:embed="rId3">
            <a:extLst>
              <a:ext uri="{28A0092B-C50C-407E-A947-70E740481C1C}">
                <a14:useLocalDpi xmlns:a14="http://schemas.microsoft.com/office/drawing/2010/main" val="0"/>
              </a:ext>
            </a:extLst>
          </a:blip>
          <a:srcRect r="81475"/>
          <a:stretch/>
        </p:blipFill>
        <p:spPr>
          <a:xfrm>
            <a:off x="184833" y="118533"/>
            <a:ext cx="860196" cy="863600"/>
          </a:xfrm>
          <a:prstGeom prst="rect">
            <a:avLst/>
          </a:prstGeom>
        </p:spPr>
      </p:pic>
      <p:sp>
        <p:nvSpPr>
          <p:cNvPr id="50" name="Заголовок 1">
            <a:extLst>
              <a:ext uri="{FF2B5EF4-FFF2-40B4-BE49-F238E27FC236}">
                <a16:creationId xmlns:a16="http://schemas.microsoft.com/office/drawing/2014/main" id="{2C4B8914-F97F-470B-A0D3-1D975655E4B3}"/>
              </a:ext>
            </a:extLst>
          </p:cNvPr>
          <p:cNvSpPr txBox="1">
            <a:spLocks/>
          </p:cNvSpPr>
          <p:nvPr/>
        </p:nvSpPr>
        <p:spPr>
          <a:xfrm>
            <a:off x="2017412" y="238173"/>
            <a:ext cx="10515600" cy="59002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Conclusion</a:t>
            </a:r>
            <a:endParaRPr lang="ru-RU" dirty="0">
              <a:solidFill>
                <a:schemeClr val="bg1"/>
              </a:solidFill>
            </a:endParaRPr>
          </a:p>
        </p:txBody>
      </p:sp>
      <p:sp>
        <p:nvSpPr>
          <p:cNvPr id="51" name="TextBox 50">
            <a:extLst>
              <a:ext uri="{FF2B5EF4-FFF2-40B4-BE49-F238E27FC236}">
                <a16:creationId xmlns:a16="http://schemas.microsoft.com/office/drawing/2014/main" id="{E1DBAC59-517D-4411-B1BB-5A8B07363038}"/>
              </a:ext>
            </a:extLst>
          </p:cNvPr>
          <p:cNvSpPr txBox="1"/>
          <p:nvPr/>
        </p:nvSpPr>
        <p:spPr>
          <a:xfrm>
            <a:off x="95115" y="6400913"/>
            <a:ext cx="10716818" cy="338554"/>
          </a:xfrm>
          <a:prstGeom prst="rect">
            <a:avLst/>
          </a:prstGeom>
          <a:noFill/>
        </p:spPr>
        <p:txBody>
          <a:bodyPr wrap="square">
            <a:spAutoFit/>
          </a:bodyPr>
          <a:lstStyle/>
          <a:p>
            <a:pPr algn="just" rtl="0">
              <a:spcBef>
                <a:spcPts val="1200"/>
              </a:spcBef>
              <a:spcAft>
                <a:spcPts val="1200"/>
              </a:spcAft>
            </a:pPr>
            <a:r>
              <a:rPr lang="en-US" sz="1600" b="0" i="0" u="none" strike="noStrike" dirty="0">
                <a:solidFill>
                  <a:schemeClr val="tx1">
                    <a:lumMod val="65000"/>
                    <a:lumOff val="35000"/>
                  </a:schemeClr>
                </a:solidFill>
                <a:effectLst/>
                <a:latin typeface="Times New Roman" panose="02020603050405020304" pitchFamily="18" charset="0"/>
              </a:rPr>
              <a:t>The work was supported by the </a:t>
            </a:r>
            <a:r>
              <a:rPr lang="en-US" sz="1600" b="0" i="0" u="none" strike="noStrike" dirty="0" err="1">
                <a:solidFill>
                  <a:schemeClr val="tx1">
                    <a:lumMod val="65000"/>
                    <a:lumOff val="35000"/>
                  </a:schemeClr>
                </a:solidFill>
                <a:effectLst/>
                <a:latin typeface="Times New Roman" panose="02020603050405020304" pitchFamily="18" charset="0"/>
              </a:rPr>
              <a:t>MegaGrant</a:t>
            </a:r>
            <a:r>
              <a:rPr lang="en-US" sz="1600" b="0" i="0" u="none" strike="noStrike" dirty="0">
                <a:solidFill>
                  <a:schemeClr val="tx1">
                    <a:lumMod val="65000"/>
                    <a:lumOff val="35000"/>
                  </a:schemeClr>
                </a:solidFill>
                <a:effectLst/>
                <a:latin typeface="Times New Roman" panose="02020603050405020304" pitchFamily="18" charset="0"/>
              </a:rPr>
              <a:t> of the Ministry of Education and Science of Russia, agreement No. 075-15-2021-583</a:t>
            </a:r>
            <a:endParaRPr lang="en-US" sz="1600" b="0" dirty="0">
              <a:solidFill>
                <a:schemeClr val="tx1">
                  <a:lumMod val="65000"/>
                  <a:lumOff val="35000"/>
                </a:schemeClr>
              </a:solidFill>
              <a:effectLst/>
            </a:endParaRPr>
          </a:p>
        </p:txBody>
      </p:sp>
    </p:spTree>
    <p:extLst>
      <p:ext uri="{BB962C8B-B14F-4D97-AF65-F5344CB8AC3E}">
        <p14:creationId xmlns:p14="http://schemas.microsoft.com/office/powerpoint/2010/main" val="3123740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5BA292-3B7D-4C71-A0C4-CEFB995AE0E6}"/>
              </a:ext>
            </a:extLst>
          </p:cNvPr>
          <p:cNvSpPr>
            <a:spLocks noGrp="1"/>
          </p:cNvSpPr>
          <p:nvPr>
            <p:ph type="ctrTitle"/>
          </p:nvPr>
        </p:nvSpPr>
        <p:spPr>
          <a:xfrm>
            <a:off x="592664" y="2519361"/>
            <a:ext cx="10913536" cy="1051467"/>
          </a:xfrm>
        </p:spPr>
        <p:txBody>
          <a:bodyPr>
            <a:normAutofit/>
          </a:bodyPr>
          <a:lstStyle/>
          <a:p>
            <a:r>
              <a:rPr lang="en-US" b="0" i="0" dirty="0">
                <a:effectLst/>
                <a:latin typeface="+mn-lt"/>
              </a:rPr>
              <a:t>Thank you for your attention!</a:t>
            </a:r>
            <a:endParaRPr lang="ru-RU" dirty="0">
              <a:latin typeface="+mn-lt"/>
            </a:endParaRPr>
          </a:p>
        </p:txBody>
      </p:sp>
      <p:pic>
        <p:nvPicPr>
          <p:cNvPr id="7" name="Рисунок 6">
            <a:extLst>
              <a:ext uri="{FF2B5EF4-FFF2-40B4-BE49-F238E27FC236}">
                <a16:creationId xmlns:a16="http://schemas.microsoft.com/office/drawing/2014/main" id="{889A331D-AE3E-4F55-97A6-043AB2AE1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3" y="1"/>
            <a:ext cx="1100667" cy="1100667"/>
          </a:xfrm>
          <a:prstGeom prst="rect">
            <a:avLst/>
          </a:prstGeom>
        </p:spPr>
      </p:pic>
      <p:pic>
        <p:nvPicPr>
          <p:cNvPr id="8" name="Рисунок 7">
            <a:extLst>
              <a:ext uri="{FF2B5EF4-FFF2-40B4-BE49-F238E27FC236}">
                <a16:creationId xmlns:a16="http://schemas.microsoft.com/office/drawing/2014/main" id="{B47C1FA4-DCEF-47FC-A96F-14AF3F50D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64" y="1"/>
            <a:ext cx="1100667" cy="1100667"/>
          </a:xfrm>
          <a:prstGeom prst="rect">
            <a:avLst/>
          </a:prstGeom>
        </p:spPr>
      </p:pic>
      <p:pic>
        <p:nvPicPr>
          <p:cNvPr id="9" name="Рисунок 8">
            <a:extLst>
              <a:ext uri="{FF2B5EF4-FFF2-40B4-BE49-F238E27FC236}">
                <a16:creationId xmlns:a16="http://schemas.microsoft.com/office/drawing/2014/main" id="{B721780B-4359-4555-B2D7-C5DDF784C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31" y="0"/>
            <a:ext cx="1100667" cy="1100667"/>
          </a:xfrm>
          <a:prstGeom prst="rect">
            <a:avLst/>
          </a:prstGeom>
        </p:spPr>
      </p:pic>
      <p:pic>
        <p:nvPicPr>
          <p:cNvPr id="10" name="Рисунок 9">
            <a:extLst>
              <a:ext uri="{FF2B5EF4-FFF2-40B4-BE49-F238E27FC236}">
                <a16:creationId xmlns:a16="http://schemas.microsoft.com/office/drawing/2014/main" id="{85D92E77-090B-4318-AA9D-FB1530E40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998" y="1"/>
            <a:ext cx="1100667" cy="1100667"/>
          </a:xfrm>
          <a:prstGeom prst="rect">
            <a:avLst/>
          </a:prstGeom>
        </p:spPr>
      </p:pic>
      <p:pic>
        <p:nvPicPr>
          <p:cNvPr id="11" name="Рисунок 10">
            <a:extLst>
              <a:ext uri="{FF2B5EF4-FFF2-40B4-BE49-F238E27FC236}">
                <a16:creationId xmlns:a16="http://schemas.microsoft.com/office/drawing/2014/main" id="{60150963-E285-4114-B8BD-8DAD106F9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665" y="1"/>
            <a:ext cx="1100667" cy="1100667"/>
          </a:xfrm>
          <a:prstGeom prst="rect">
            <a:avLst/>
          </a:prstGeom>
        </p:spPr>
      </p:pic>
      <p:pic>
        <p:nvPicPr>
          <p:cNvPr id="12" name="Рисунок 11">
            <a:extLst>
              <a:ext uri="{FF2B5EF4-FFF2-40B4-BE49-F238E27FC236}">
                <a16:creationId xmlns:a16="http://schemas.microsoft.com/office/drawing/2014/main" id="{F49C42D6-4CE6-4CEA-9FFE-D50506503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332" y="0"/>
            <a:ext cx="1100667" cy="1100667"/>
          </a:xfrm>
          <a:prstGeom prst="rect">
            <a:avLst/>
          </a:prstGeom>
        </p:spPr>
      </p:pic>
      <p:pic>
        <p:nvPicPr>
          <p:cNvPr id="13" name="Рисунок 12">
            <a:extLst>
              <a:ext uri="{FF2B5EF4-FFF2-40B4-BE49-F238E27FC236}">
                <a16:creationId xmlns:a16="http://schemas.microsoft.com/office/drawing/2014/main" id="{6A63D1F8-06EA-4E3D-9B2E-02197180B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0"/>
            <a:ext cx="1100667" cy="1100667"/>
          </a:xfrm>
          <a:prstGeom prst="rect">
            <a:avLst/>
          </a:prstGeom>
        </p:spPr>
      </p:pic>
      <p:pic>
        <p:nvPicPr>
          <p:cNvPr id="14" name="Рисунок 13">
            <a:extLst>
              <a:ext uri="{FF2B5EF4-FFF2-40B4-BE49-F238E27FC236}">
                <a16:creationId xmlns:a16="http://schemas.microsoft.com/office/drawing/2014/main" id="{29C398CC-6203-408E-B2FD-EC652798E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666" y="-1"/>
            <a:ext cx="1100667" cy="1100667"/>
          </a:xfrm>
          <a:prstGeom prst="rect">
            <a:avLst/>
          </a:prstGeom>
        </p:spPr>
      </p:pic>
      <p:pic>
        <p:nvPicPr>
          <p:cNvPr id="15" name="Рисунок 14">
            <a:extLst>
              <a:ext uri="{FF2B5EF4-FFF2-40B4-BE49-F238E27FC236}">
                <a16:creationId xmlns:a16="http://schemas.microsoft.com/office/drawing/2014/main" id="{4BFAA92D-2D6C-4DCE-B2BD-679157A80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333" y="0"/>
            <a:ext cx="1100667" cy="1100667"/>
          </a:xfrm>
          <a:prstGeom prst="rect">
            <a:avLst/>
          </a:prstGeom>
        </p:spPr>
      </p:pic>
      <p:pic>
        <p:nvPicPr>
          <p:cNvPr id="16" name="Рисунок 15">
            <a:extLst>
              <a:ext uri="{FF2B5EF4-FFF2-40B4-BE49-F238E27FC236}">
                <a16:creationId xmlns:a16="http://schemas.microsoft.com/office/drawing/2014/main" id="{E8260443-EB7A-4D2B-A048-A90BB6581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0" y="0"/>
            <a:ext cx="1100667" cy="1100667"/>
          </a:xfrm>
          <a:prstGeom prst="rect">
            <a:avLst/>
          </a:prstGeom>
        </p:spPr>
      </p:pic>
      <p:pic>
        <p:nvPicPr>
          <p:cNvPr id="17" name="Рисунок 16">
            <a:extLst>
              <a:ext uri="{FF2B5EF4-FFF2-40B4-BE49-F238E27FC236}">
                <a16:creationId xmlns:a16="http://schemas.microsoft.com/office/drawing/2014/main" id="{52D8E292-34D6-44CF-A801-617CB1845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667" y="-2"/>
            <a:ext cx="1100667" cy="1100667"/>
          </a:xfrm>
          <a:prstGeom prst="rect">
            <a:avLst/>
          </a:prstGeom>
        </p:spPr>
      </p:pic>
      <p:pic>
        <p:nvPicPr>
          <p:cNvPr id="18" name="Рисунок 17">
            <a:extLst>
              <a:ext uri="{FF2B5EF4-FFF2-40B4-BE49-F238E27FC236}">
                <a16:creationId xmlns:a16="http://schemas.microsoft.com/office/drawing/2014/main" id="{0EFB9855-842F-4470-9263-949BE577F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334" y="-4"/>
            <a:ext cx="1100667" cy="1100667"/>
          </a:xfrm>
          <a:prstGeom prst="rect">
            <a:avLst/>
          </a:prstGeom>
        </p:spPr>
      </p:pic>
      <p:pic>
        <p:nvPicPr>
          <p:cNvPr id="20" name="Рисунок 19">
            <a:extLst>
              <a:ext uri="{FF2B5EF4-FFF2-40B4-BE49-F238E27FC236}">
                <a16:creationId xmlns:a16="http://schemas.microsoft.com/office/drawing/2014/main" id="{8CE044DE-9AD6-4E58-80AD-6EA70BFC1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33" y="118529"/>
            <a:ext cx="4643510" cy="863600"/>
          </a:xfrm>
          <a:prstGeom prst="rect">
            <a:avLst/>
          </a:prstGeom>
        </p:spPr>
      </p:pic>
      <p:pic>
        <p:nvPicPr>
          <p:cNvPr id="21" name="Рисунок 20">
            <a:extLst>
              <a:ext uri="{FF2B5EF4-FFF2-40B4-BE49-F238E27FC236}">
                <a16:creationId xmlns:a16="http://schemas.microsoft.com/office/drawing/2014/main" id="{AACFFF73-3B45-49DB-B2CB-F89663D28D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3179" y="244738"/>
            <a:ext cx="926042" cy="719842"/>
          </a:xfrm>
          <a:prstGeom prst="rect">
            <a:avLst/>
          </a:prstGeom>
        </p:spPr>
      </p:pic>
      <p:pic>
        <p:nvPicPr>
          <p:cNvPr id="23" name="Рисунок 22">
            <a:extLst>
              <a:ext uri="{FF2B5EF4-FFF2-40B4-BE49-F238E27FC236}">
                <a16:creationId xmlns:a16="http://schemas.microsoft.com/office/drawing/2014/main" id="{8EF91F5A-E180-4D71-A3EE-13CB9EC6F6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0784" y="244738"/>
            <a:ext cx="735406" cy="719842"/>
          </a:xfrm>
          <a:prstGeom prst="rect">
            <a:avLst/>
          </a:prstGeom>
        </p:spPr>
      </p:pic>
      <p:sp>
        <p:nvSpPr>
          <p:cNvPr id="25" name="TextBox 24">
            <a:extLst>
              <a:ext uri="{FF2B5EF4-FFF2-40B4-BE49-F238E27FC236}">
                <a16:creationId xmlns:a16="http://schemas.microsoft.com/office/drawing/2014/main" id="{38C90793-230C-468A-BE0D-A003CD1FE2EE}"/>
              </a:ext>
            </a:extLst>
          </p:cNvPr>
          <p:cNvSpPr txBox="1"/>
          <p:nvPr/>
        </p:nvSpPr>
        <p:spPr>
          <a:xfrm>
            <a:off x="5769628" y="6190734"/>
            <a:ext cx="652743" cy="369332"/>
          </a:xfrm>
          <a:prstGeom prst="rect">
            <a:avLst/>
          </a:prstGeom>
          <a:noFill/>
        </p:spPr>
        <p:txBody>
          <a:bodyPr wrap="none" rtlCol="0">
            <a:spAutoFit/>
          </a:bodyPr>
          <a:lstStyle/>
          <a:p>
            <a:r>
              <a:rPr lang="en-US" dirty="0">
                <a:solidFill>
                  <a:schemeClr val="tx1">
                    <a:lumMod val="65000"/>
                    <a:lumOff val="35000"/>
                  </a:schemeClr>
                </a:solidFill>
              </a:rPr>
              <a:t>2023</a:t>
            </a:r>
            <a:endParaRPr lang="ru-RU" dirty="0">
              <a:solidFill>
                <a:schemeClr val="tx1">
                  <a:lumMod val="65000"/>
                  <a:lumOff val="35000"/>
                </a:schemeClr>
              </a:solidFill>
            </a:endParaRPr>
          </a:p>
        </p:txBody>
      </p:sp>
    </p:spTree>
    <p:extLst>
      <p:ext uri="{BB962C8B-B14F-4D97-AF65-F5344CB8AC3E}">
        <p14:creationId xmlns:p14="http://schemas.microsoft.com/office/powerpoint/2010/main" val="387857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C5749080-B503-4E86-9B02-B7D79D34900A}"/>
              </a:ext>
            </a:extLst>
          </p:cNvPr>
          <p:cNvSpPr>
            <a:spLocks noGrp="1"/>
          </p:cNvSpPr>
          <p:nvPr>
            <p:ph idx="1"/>
          </p:nvPr>
        </p:nvSpPr>
        <p:spPr>
          <a:xfrm>
            <a:off x="159661" y="1338839"/>
            <a:ext cx="4179960" cy="4478373"/>
          </a:xfrm>
        </p:spPr>
        <p:txBody>
          <a:bodyPr>
            <a:normAutofit fontScale="85000" lnSpcReduction="20000"/>
          </a:bodyPr>
          <a:lstStyle/>
          <a:p>
            <a:pPr marL="0" indent="0" algn="just" rtl="0">
              <a:spcBef>
                <a:spcPts val="1200"/>
              </a:spcBef>
              <a:spcAft>
                <a:spcPts val="1200"/>
              </a:spcAft>
              <a:buNone/>
            </a:pPr>
            <a:r>
              <a:rPr lang="en-US" sz="2600" b="0" i="0" u="none" strike="noStrike" dirty="0">
                <a:solidFill>
                  <a:srgbClr val="000000"/>
                </a:solidFill>
                <a:effectLst/>
                <a:latin typeface="Times New Roman" panose="02020603050405020304" pitchFamily="18" charset="0"/>
              </a:rPr>
              <a:t>In upper </a:t>
            </a:r>
            <a:r>
              <a:rPr lang="en-US" sz="2600" dirty="0">
                <a:solidFill>
                  <a:srgbClr val="000000"/>
                </a:solidFill>
                <a:latin typeface="Times New Roman" panose="02020603050405020304" pitchFamily="18" charset="0"/>
              </a:rPr>
              <a:t>Earth's </a:t>
            </a:r>
            <a:r>
              <a:rPr lang="en-US" sz="2600" b="0" i="0" u="none" strike="noStrike" dirty="0">
                <a:solidFill>
                  <a:srgbClr val="000000"/>
                </a:solidFill>
                <a:effectLst/>
                <a:latin typeface="Times New Roman" panose="02020603050405020304" pitchFamily="18" charset="0"/>
              </a:rPr>
              <a:t>atmosphere by </a:t>
            </a:r>
            <a:r>
              <a:rPr lang="en-US" sz="2600" dirty="0">
                <a:solidFill>
                  <a:srgbClr val="000000"/>
                </a:solidFill>
                <a:latin typeface="Times New Roman" panose="02020603050405020304" pitchFamily="18" charset="0"/>
              </a:rPr>
              <a:t>S</a:t>
            </a:r>
            <a:r>
              <a:rPr lang="en-US" sz="2600" b="0" i="0" u="none" strike="noStrike" dirty="0">
                <a:solidFill>
                  <a:srgbClr val="000000"/>
                </a:solidFill>
                <a:effectLst/>
                <a:latin typeface="Times New Roman" panose="02020603050405020304" pitchFamily="18" charset="0"/>
              </a:rPr>
              <a:t>olar UV </a:t>
            </a:r>
            <a:r>
              <a:rPr lang="ru-RU" sz="2600" b="0" i="0" u="none" strike="noStrike" dirty="0">
                <a:solidFill>
                  <a:srgbClr val="000000"/>
                </a:solidFill>
                <a:effectLst/>
                <a:latin typeface="Times New Roman" panose="02020603050405020304" pitchFamily="18" charset="0"/>
              </a:rPr>
              <a:t>(λ &lt; 240 </a:t>
            </a:r>
            <a:r>
              <a:rPr lang="ru-RU" sz="2600" b="0" i="0" u="none" strike="noStrike" dirty="0" err="1">
                <a:solidFill>
                  <a:srgbClr val="000000"/>
                </a:solidFill>
                <a:effectLst/>
                <a:latin typeface="Times New Roman" panose="02020603050405020304" pitchFamily="18" charset="0"/>
              </a:rPr>
              <a:t>нм</a:t>
            </a:r>
            <a:r>
              <a:rPr lang="ru-RU" sz="2600" b="0" i="0" u="none" strike="noStrike" dirty="0">
                <a:solidFill>
                  <a:srgbClr val="000000"/>
                </a:solidFill>
                <a:effectLst/>
                <a:latin typeface="Times New Roman" panose="02020603050405020304" pitchFamily="18" charset="0"/>
              </a:rPr>
              <a:t>)</a:t>
            </a:r>
            <a:r>
              <a:rPr lang="en-US" sz="2600" b="0" i="0" u="none" strike="noStrike" dirty="0">
                <a:solidFill>
                  <a:srgbClr val="000000"/>
                </a:solidFill>
                <a:effectLst/>
                <a:latin typeface="Times New Roman" panose="02020603050405020304" pitchFamily="18" charset="0"/>
              </a:rPr>
              <a:t> the O2</a:t>
            </a:r>
            <a:r>
              <a:rPr lang="ru-RU" sz="2600" b="0" i="0" u="none" strike="noStrike" dirty="0">
                <a:solidFill>
                  <a:srgbClr val="000000"/>
                </a:solidFill>
                <a:effectLst/>
                <a:latin typeface="Times New Roman" panose="02020603050405020304" pitchFamily="18" charset="0"/>
              </a:rPr>
              <a:t> </a:t>
            </a:r>
            <a:r>
              <a:rPr lang="en-US" sz="2600" b="0" i="0" u="none" strike="noStrike" dirty="0">
                <a:solidFill>
                  <a:srgbClr val="000000"/>
                </a:solidFill>
                <a:effectLst/>
                <a:latin typeface="Times New Roman" panose="02020603050405020304" pitchFamily="18" charset="0"/>
              </a:rPr>
              <a:t>is dissociate</a:t>
            </a:r>
            <a:r>
              <a:rPr lang="ru-RU" sz="2600" b="0" i="0" u="none" strike="noStrike" dirty="0">
                <a:solidFill>
                  <a:srgbClr val="000000"/>
                </a:solidFill>
                <a:effectLst/>
                <a:latin typeface="Times New Roman" panose="02020603050405020304" pitchFamily="18" charset="0"/>
              </a:rPr>
              <a:t>:</a:t>
            </a:r>
            <a:endParaRPr lang="ru-RU" sz="2600" b="0" dirty="0">
              <a:effectLst/>
            </a:endParaRPr>
          </a:p>
          <a:p>
            <a:pPr marL="0" indent="0" algn="just" rtl="0">
              <a:spcBef>
                <a:spcPts val="1200"/>
              </a:spcBef>
              <a:spcAft>
                <a:spcPts val="1200"/>
              </a:spcAft>
              <a:buNone/>
            </a:pPr>
            <a:r>
              <a:rPr lang="ru-RU" sz="2600" b="0" i="0" u="none" strike="noStrike" dirty="0">
                <a:solidFill>
                  <a:srgbClr val="000000"/>
                </a:solidFill>
                <a:effectLst/>
                <a:latin typeface="Times New Roman" panose="02020603050405020304" pitchFamily="18" charset="0"/>
              </a:rPr>
              <a:t>O2 + </a:t>
            </a:r>
            <a:r>
              <a:rPr lang="ru-RU" sz="2600" b="0" i="0" u="none" strike="noStrike" dirty="0" err="1">
                <a:solidFill>
                  <a:srgbClr val="000000"/>
                </a:solidFill>
                <a:effectLst/>
                <a:latin typeface="Times New Roman" panose="02020603050405020304" pitchFamily="18" charset="0"/>
              </a:rPr>
              <a:t>hν</a:t>
            </a:r>
            <a:r>
              <a:rPr lang="ru-RU" sz="2600" b="0" i="0" u="none" strike="noStrike" dirty="0">
                <a:solidFill>
                  <a:srgbClr val="000000"/>
                </a:solidFill>
                <a:effectLst/>
                <a:latin typeface="Times New Roman" panose="02020603050405020304" pitchFamily="18" charset="0"/>
              </a:rPr>
              <a:t> → O + O,  (1)</a:t>
            </a:r>
            <a:endParaRPr lang="ru-RU" sz="2600" b="0" dirty="0">
              <a:effectLst/>
            </a:endParaRPr>
          </a:p>
          <a:p>
            <a:pPr marL="0" indent="0" algn="just" rtl="0">
              <a:spcBef>
                <a:spcPts val="1200"/>
              </a:spcBef>
              <a:spcAft>
                <a:spcPts val="1200"/>
              </a:spcAft>
              <a:buNone/>
            </a:pPr>
            <a:r>
              <a:rPr lang="en-US" sz="2600" b="0" i="0" u="none" strike="noStrike" dirty="0">
                <a:solidFill>
                  <a:srgbClr val="000000"/>
                </a:solidFill>
                <a:effectLst/>
                <a:latin typeface="Times New Roman" panose="02020603050405020304" pitchFamily="18" charset="0"/>
              </a:rPr>
              <a:t>which leads to the formation of increased concentrations of O with a maximum at altitudes of about 90–100 km. In triple collisions involving an O and an O2, ozone O3 is formed</a:t>
            </a:r>
            <a:r>
              <a:rPr lang="ru-RU" sz="2600" b="0" i="0" u="none" strike="noStrike" dirty="0">
                <a:solidFill>
                  <a:srgbClr val="000000"/>
                </a:solidFill>
                <a:effectLst/>
                <a:latin typeface="Times New Roman" panose="02020603050405020304" pitchFamily="18" charset="0"/>
              </a:rPr>
              <a:t>:</a:t>
            </a:r>
            <a:endParaRPr lang="ru-RU" sz="2600" b="0" dirty="0">
              <a:effectLst/>
            </a:endParaRPr>
          </a:p>
          <a:p>
            <a:pPr marL="0" indent="0" algn="just" rtl="0">
              <a:spcBef>
                <a:spcPts val="1200"/>
              </a:spcBef>
              <a:spcAft>
                <a:spcPts val="1200"/>
              </a:spcAft>
              <a:buNone/>
            </a:pPr>
            <a:r>
              <a:rPr lang="ru-RU" sz="2600" b="0" i="0" u="none" strike="noStrike" dirty="0">
                <a:solidFill>
                  <a:srgbClr val="000000"/>
                </a:solidFill>
                <a:effectLst/>
                <a:latin typeface="Times New Roman" panose="02020603050405020304" pitchFamily="18" charset="0"/>
              </a:rPr>
              <a:t>О + O2 + М → O3 + М, (2)</a:t>
            </a:r>
            <a:endParaRPr lang="ru-RU" sz="2600" b="0" dirty="0">
              <a:effectLst/>
            </a:endParaRPr>
          </a:p>
          <a:p>
            <a:pPr marL="0" indent="0" algn="just" rtl="0">
              <a:spcBef>
                <a:spcPts val="1200"/>
              </a:spcBef>
              <a:spcAft>
                <a:spcPts val="1200"/>
              </a:spcAft>
              <a:buNone/>
            </a:pPr>
            <a:r>
              <a:rPr lang="en-US" sz="2600" b="0" i="0" u="none" strike="noStrike" dirty="0">
                <a:solidFill>
                  <a:srgbClr val="000000"/>
                </a:solidFill>
                <a:effectLst/>
                <a:latin typeface="Times New Roman" panose="02020603050405020304" pitchFamily="18" charset="0"/>
              </a:rPr>
              <a:t>where</a:t>
            </a:r>
            <a:r>
              <a:rPr lang="ru-RU" sz="2600" b="0" i="0" u="none" strike="noStrike" dirty="0">
                <a:solidFill>
                  <a:srgbClr val="000000"/>
                </a:solidFill>
                <a:effectLst/>
                <a:latin typeface="Times New Roman" panose="02020603050405020304" pitchFamily="18" charset="0"/>
              </a:rPr>
              <a:t> М </a:t>
            </a:r>
            <a:r>
              <a:rPr lang="en-US" sz="2600" b="0" i="0" u="none" strike="noStrike" dirty="0">
                <a:solidFill>
                  <a:srgbClr val="000000"/>
                </a:solidFill>
                <a:effectLst/>
                <a:latin typeface="Times New Roman" panose="02020603050405020304" pitchFamily="18" charset="0"/>
              </a:rPr>
              <a:t>is</a:t>
            </a:r>
            <a:r>
              <a:rPr lang="ru-RU" sz="2600" b="0" i="0" u="none" strike="noStrike" dirty="0">
                <a:solidFill>
                  <a:srgbClr val="000000"/>
                </a:solidFill>
                <a:effectLst/>
                <a:latin typeface="Times New Roman" panose="02020603050405020304" pitchFamily="18" charset="0"/>
              </a:rPr>
              <a:t> </a:t>
            </a:r>
            <a:r>
              <a:rPr lang="en-US" sz="2600" b="0" i="0" u="none" strike="noStrike" dirty="0">
                <a:solidFill>
                  <a:srgbClr val="000000"/>
                </a:solidFill>
                <a:effectLst/>
                <a:latin typeface="Times New Roman" panose="02020603050405020304" pitchFamily="18" charset="0"/>
              </a:rPr>
              <a:t>nitric or oxygen molecule at Earth's atmosphere.</a:t>
            </a:r>
          </a:p>
        </p:txBody>
      </p:sp>
      <p:pic>
        <p:nvPicPr>
          <p:cNvPr id="32" name="Рисунок 31">
            <a:extLst>
              <a:ext uri="{FF2B5EF4-FFF2-40B4-BE49-F238E27FC236}">
                <a16:creationId xmlns:a16="http://schemas.microsoft.com/office/drawing/2014/main" id="{F846A79C-73C9-47F8-A6E5-574E7E9E8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3" y="5"/>
            <a:ext cx="1100667" cy="1100667"/>
          </a:xfrm>
          <a:prstGeom prst="rect">
            <a:avLst/>
          </a:prstGeom>
        </p:spPr>
      </p:pic>
      <p:pic>
        <p:nvPicPr>
          <p:cNvPr id="18" name="Рисунок 17">
            <a:extLst>
              <a:ext uri="{FF2B5EF4-FFF2-40B4-BE49-F238E27FC236}">
                <a16:creationId xmlns:a16="http://schemas.microsoft.com/office/drawing/2014/main" id="{F4A99A1F-67CB-4BDC-9E2F-1A6BBEDC8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64" y="5"/>
            <a:ext cx="1100667" cy="1100667"/>
          </a:xfrm>
          <a:prstGeom prst="rect">
            <a:avLst/>
          </a:prstGeom>
        </p:spPr>
      </p:pic>
      <p:pic>
        <p:nvPicPr>
          <p:cNvPr id="19" name="Рисунок 18">
            <a:extLst>
              <a:ext uri="{FF2B5EF4-FFF2-40B4-BE49-F238E27FC236}">
                <a16:creationId xmlns:a16="http://schemas.microsoft.com/office/drawing/2014/main" id="{19EC8BA5-020C-4093-B240-528641800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31" y="4"/>
            <a:ext cx="1100667" cy="1100667"/>
          </a:xfrm>
          <a:prstGeom prst="rect">
            <a:avLst/>
          </a:prstGeom>
        </p:spPr>
      </p:pic>
      <p:pic>
        <p:nvPicPr>
          <p:cNvPr id="20" name="Рисунок 19">
            <a:extLst>
              <a:ext uri="{FF2B5EF4-FFF2-40B4-BE49-F238E27FC236}">
                <a16:creationId xmlns:a16="http://schemas.microsoft.com/office/drawing/2014/main" id="{6297362A-E581-4E6F-BBE3-8B85D6FE3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998" y="5"/>
            <a:ext cx="1100667" cy="1100667"/>
          </a:xfrm>
          <a:prstGeom prst="rect">
            <a:avLst/>
          </a:prstGeom>
        </p:spPr>
      </p:pic>
      <p:pic>
        <p:nvPicPr>
          <p:cNvPr id="21" name="Рисунок 20">
            <a:extLst>
              <a:ext uri="{FF2B5EF4-FFF2-40B4-BE49-F238E27FC236}">
                <a16:creationId xmlns:a16="http://schemas.microsoft.com/office/drawing/2014/main" id="{84DFCC96-5164-4FF0-BC8B-140417765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665" y="5"/>
            <a:ext cx="1100667" cy="1100667"/>
          </a:xfrm>
          <a:prstGeom prst="rect">
            <a:avLst/>
          </a:prstGeom>
        </p:spPr>
      </p:pic>
      <p:pic>
        <p:nvPicPr>
          <p:cNvPr id="22" name="Рисунок 21">
            <a:extLst>
              <a:ext uri="{FF2B5EF4-FFF2-40B4-BE49-F238E27FC236}">
                <a16:creationId xmlns:a16="http://schemas.microsoft.com/office/drawing/2014/main" id="{CAD9C771-F4DC-4805-A39C-621416272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332" y="4"/>
            <a:ext cx="1100667" cy="1100667"/>
          </a:xfrm>
          <a:prstGeom prst="rect">
            <a:avLst/>
          </a:prstGeom>
        </p:spPr>
      </p:pic>
      <p:pic>
        <p:nvPicPr>
          <p:cNvPr id="23" name="Рисунок 22">
            <a:extLst>
              <a:ext uri="{FF2B5EF4-FFF2-40B4-BE49-F238E27FC236}">
                <a16:creationId xmlns:a16="http://schemas.microsoft.com/office/drawing/2014/main" id="{043AEEDB-AFF6-4CE2-8CFC-0B6E617E8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4"/>
            <a:ext cx="1100667" cy="1100667"/>
          </a:xfrm>
          <a:prstGeom prst="rect">
            <a:avLst/>
          </a:prstGeom>
        </p:spPr>
      </p:pic>
      <p:pic>
        <p:nvPicPr>
          <p:cNvPr id="24" name="Рисунок 23">
            <a:extLst>
              <a:ext uri="{FF2B5EF4-FFF2-40B4-BE49-F238E27FC236}">
                <a16:creationId xmlns:a16="http://schemas.microsoft.com/office/drawing/2014/main" id="{76C4808B-000D-4B4B-9B49-0BB007DAD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666" y="3"/>
            <a:ext cx="1100667" cy="1100667"/>
          </a:xfrm>
          <a:prstGeom prst="rect">
            <a:avLst/>
          </a:prstGeom>
        </p:spPr>
      </p:pic>
      <p:pic>
        <p:nvPicPr>
          <p:cNvPr id="25" name="Рисунок 24">
            <a:extLst>
              <a:ext uri="{FF2B5EF4-FFF2-40B4-BE49-F238E27FC236}">
                <a16:creationId xmlns:a16="http://schemas.microsoft.com/office/drawing/2014/main" id="{2D77DD87-1F84-48C2-9C3C-E0A3C6836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333" y="4"/>
            <a:ext cx="1100667" cy="1100667"/>
          </a:xfrm>
          <a:prstGeom prst="rect">
            <a:avLst/>
          </a:prstGeom>
        </p:spPr>
      </p:pic>
      <p:pic>
        <p:nvPicPr>
          <p:cNvPr id="26" name="Рисунок 25">
            <a:extLst>
              <a:ext uri="{FF2B5EF4-FFF2-40B4-BE49-F238E27FC236}">
                <a16:creationId xmlns:a16="http://schemas.microsoft.com/office/drawing/2014/main" id="{45B4CE5D-F6A0-4198-89E8-7BD8AE263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0" y="4"/>
            <a:ext cx="1100667" cy="1100667"/>
          </a:xfrm>
          <a:prstGeom prst="rect">
            <a:avLst/>
          </a:prstGeom>
        </p:spPr>
      </p:pic>
      <p:pic>
        <p:nvPicPr>
          <p:cNvPr id="27" name="Рисунок 26">
            <a:extLst>
              <a:ext uri="{FF2B5EF4-FFF2-40B4-BE49-F238E27FC236}">
                <a16:creationId xmlns:a16="http://schemas.microsoft.com/office/drawing/2014/main" id="{D342F2C9-802D-48AD-B559-3D1437743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667" y="2"/>
            <a:ext cx="1100667" cy="1100667"/>
          </a:xfrm>
          <a:prstGeom prst="rect">
            <a:avLst/>
          </a:prstGeom>
        </p:spPr>
      </p:pic>
      <p:pic>
        <p:nvPicPr>
          <p:cNvPr id="28" name="Рисунок 27">
            <a:extLst>
              <a:ext uri="{FF2B5EF4-FFF2-40B4-BE49-F238E27FC236}">
                <a16:creationId xmlns:a16="http://schemas.microsoft.com/office/drawing/2014/main" id="{BAE4A4BC-D504-42B5-9BD7-3CE0916D1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334" y="0"/>
            <a:ext cx="1100667" cy="1100667"/>
          </a:xfrm>
          <a:prstGeom prst="rect">
            <a:avLst/>
          </a:prstGeom>
        </p:spPr>
      </p:pic>
      <p:pic>
        <p:nvPicPr>
          <p:cNvPr id="29" name="Рисунок 28">
            <a:extLst>
              <a:ext uri="{FF2B5EF4-FFF2-40B4-BE49-F238E27FC236}">
                <a16:creationId xmlns:a16="http://schemas.microsoft.com/office/drawing/2014/main" id="{0A4A1649-1A49-4500-B4AF-0F3E0F673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33" y="118533"/>
            <a:ext cx="4643510" cy="863600"/>
          </a:xfrm>
          <a:prstGeom prst="rect">
            <a:avLst/>
          </a:prstGeom>
        </p:spPr>
      </p:pic>
      <p:pic>
        <p:nvPicPr>
          <p:cNvPr id="30" name="Рисунок 29">
            <a:extLst>
              <a:ext uri="{FF2B5EF4-FFF2-40B4-BE49-F238E27FC236}">
                <a16:creationId xmlns:a16="http://schemas.microsoft.com/office/drawing/2014/main" id="{2F95BDA5-F3DD-43DB-9CEC-8543D5061B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8667" y="190412"/>
            <a:ext cx="926042" cy="719842"/>
          </a:xfrm>
          <a:prstGeom prst="rect">
            <a:avLst/>
          </a:prstGeom>
        </p:spPr>
      </p:pic>
      <p:pic>
        <p:nvPicPr>
          <p:cNvPr id="31" name="Рисунок 30">
            <a:extLst>
              <a:ext uri="{FF2B5EF4-FFF2-40B4-BE49-F238E27FC236}">
                <a16:creationId xmlns:a16="http://schemas.microsoft.com/office/drawing/2014/main" id="{EC7F856A-48E0-4901-842A-88EA2C5D9F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6272" y="190412"/>
            <a:ext cx="735406" cy="719842"/>
          </a:xfrm>
          <a:prstGeom prst="rect">
            <a:avLst/>
          </a:prstGeom>
        </p:spPr>
      </p:pic>
      <p:pic>
        <p:nvPicPr>
          <p:cNvPr id="33" name="Рисунок 32">
            <a:extLst>
              <a:ext uri="{FF2B5EF4-FFF2-40B4-BE49-F238E27FC236}">
                <a16:creationId xmlns:a16="http://schemas.microsoft.com/office/drawing/2014/main" id="{EE2DD5FE-F5A6-40F2-B670-065A6CFB8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3" y="5"/>
            <a:ext cx="1100667" cy="1100667"/>
          </a:xfrm>
          <a:prstGeom prst="rect">
            <a:avLst/>
          </a:prstGeom>
        </p:spPr>
      </p:pic>
      <p:pic>
        <p:nvPicPr>
          <p:cNvPr id="34" name="Рисунок 33">
            <a:extLst>
              <a:ext uri="{FF2B5EF4-FFF2-40B4-BE49-F238E27FC236}">
                <a16:creationId xmlns:a16="http://schemas.microsoft.com/office/drawing/2014/main" id="{76294043-BB76-4384-862F-C75407880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64" y="5"/>
            <a:ext cx="1100667" cy="1100667"/>
          </a:xfrm>
          <a:prstGeom prst="rect">
            <a:avLst/>
          </a:prstGeom>
        </p:spPr>
      </p:pic>
      <p:pic>
        <p:nvPicPr>
          <p:cNvPr id="35" name="Рисунок 34">
            <a:extLst>
              <a:ext uri="{FF2B5EF4-FFF2-40B4-BE49-F238E27FC236}">
                <a16:creationId xmlns:a16="http://schemas.microsoft.com/office/drawing/2014/main" id="{67C16CB1-89AE-45AC-80BD-0DCFF9400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31" y="4"/>
            <a:ext cx="1100667" cy="1100667"/>
          </a:xfrm>
          <a:prstGeom prst="rect">
            <a:avLst/>
          </a:prstGeom>
        </p:spPr>
      </p:pic>
      <p:pic>
        <p:nvPicPr>
          <p:cNvPr id="36" name="Рисунок 35">
            <a:extLst>
              <a:ext uri="{FF2B5EF4-FFF2-40B4-BE49-F238E27FC236}">
                <a16:creationId xmlns:a16="http://schemas.microsoft.com/office/drawing/2014/main" id="{F2C10A55-F878-4CA1-B135-B27390F3D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998" y="5"/>
            <a:ext cx="1100667" cy="1100667"/>
          </a:xfrm>
          <a:prstGeom prst="rect">
            <a:avLst/>
          </a:prstGeom>
        </p:spPr>
      </p:pic>
      <p:pic>
        <p:nvPicPr>
          <p:cNvPr id="37" name="Рисунок 36">
            <a:extLst>
              <a:ext uri="{FF2B5EF4-FFF2-40B4-BE49-F238E27FC236}">
                <a16:creationId xmlns:a16="http://schemas.microsoft.com/office/drawing/2014/main" id="{E97D341F-E35A-478B-9083-70972B20A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665" y="5"/>
            <a:ext cx="1100667" cy="1100667"/>
          </a:xfrm>
          <a:prstGeom prst="rect">
            <a:avLst/>
          </a:prstGeom>
        </p:spPr>
      </p:pic>
      <p:pic>
        <p:nvPicPr>
          <p:cNvPr id="38" name="Рисунок 37">
            <a:extLst>
              <a:ext uri="{FF2B5EF4-FFF2-40B4-BE49-F238E27FC236}">
                <a16:creationId xmlns:a16="http://schemas.microsoft.com/office/drawing/2014/main" id="{ACAFAEF7-7957-460E-9F45-0241FCD06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332" y="4"/>
            <a:ext cx="1100667" cy="1100667"/>
          </a:xfrm>
          <a:prstGeom prst="rect">
            <a:avLst/>
          </a:prstGeom>
        </p:spPr>
      </p:pic>
      <p:pic>
        <p:nvPicPr>
          <p:cNvPr id="39" name="Рисунок 38">
            <a:extLst>
              <a:ext uri="{FF2B5EF4-FFF2-40B4-BE49-F238E27FC236}">
                <a16:creationId xmlns:a16="http://schemas.microsoft.com/office/drawing/2014/main" id="{5369C4F5-879A-4F61-A908-9DF073A41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4"/>
            <a:ext cx="1100667" cy="1100667"/>
          </a:xfrm>
          <a:prstGeom prst="rect">
            <a:avLst/>
          </a:prstGeom>
        </p:spPr>
      </p:pic>
      <p:pic>
        <p:nvPicPr>
          <p:cNvPr id="40" name="Рисунок 39">
            <a:extLst>
              <a:ext uri="{FF2B5EF4-FFF2-40B4-BE49-F238E27FC236}">
                <a16:creationId xmlns:a16="http://schemas.microsoft.com/office/drawing/2014/main" id="{576C98A6-5773-4340-9E44-91872F4C6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666" y="3"/>
            <a:ext cx="1100667" cy="1100667"/>
          </a:xfrm>
          <a:prstGeom prst="rect">
            <a:avLst/>
          </a:prstGeom>
        </p:spPr>
      </p:pic>
      <p:pic>
        <p:nvPicPr>
          <p:cNvPr id="41" name="Рисунок 40">
            <a:extLst>
              <a:ext uri="{FF2B5EF4-FFF2-40B4-BE49-F238E27FC236}">
                <a16:creationId xmlns:a16="http://schemas.microsoft.com/office/drawing/2014/main" id="{EDEC9849-863A-4678-BFFD-A030650F9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333" y="4"/>
            <a:ext cx="1100667" cy="1100667"/>
          </a:xfrm>
          <a:prstGeom prst="rect">
            <a:avLst/>
          </a:prstGeom>
        </p:spPr>
      </p:pic>
      <p:pic>
        <p:nvPicPr>
          <p:cNvPr id="42" name="Рисунок 41">
            <a:extLst>
              <a:ext uri="{FF2B5EF4-FFF2-40B4-BE49-F238E27FC236}">
                <a16:creationId xmlns:a16="http://schemas.microsoft.com/office/drawing/2014/main" id="{9314DE81-AE66-47C5-A90B-4AD435CA8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0" y="4"/>
            <a:ext cx="1100667" cy="1100667"/>
          </a:xfrm>
          <a:prstGeom prst="rect">
            <a:avLst/>
          </a:prstGeom>
        </p:spPr>
      </p:pic>
      <p:pic>
        <p:nvPicPr>
          <p:cNvPr id="43" name="Рисунок 42">
            <a:extLst>
              <a:ext uri="{FF2B5EF4-FFF2-40B4-BE49-F238E27FC236}">
                <a16:creationId xmlns:a16="http://schemas.microsoft.com/office/drawing/2014/main" id="{228CCDFA-F3DB-4401-A54F-5FA7A0ECF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667" y="2"/>
            <a:ext cx="1100667" cy="1100667"/>
          </a:xfrm>
          <a:prstGeom prst="rect">
            <a:avLst/>
          </a:prstGeom>
        </p:spPr>
      </p:pic>
      <p:pic>
        <p:nvPicPr>
          <p:cNvPr id="44" name="Рисунок 43">
            <a:extLst>
              <a:ext uri="{FF2B5EF4-FFF2-40B4-BE49-F238E27FC236}">
                <a16:creationId xmlns:a16="http://schemas.microsoft.com/office/drawing/2014/main" id="{A1E91996-9D3F-42A1-83EE-59F4D85A6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334" y="0"/>
            <a:ext cx="1100667" cy="1100667"/>
          </a:xfrm>
          <a:prstGeom prst="rect">
            <a:avLst/>
          </a:prstGeom>
        </p:spPr>
      </p:pic>
      <p:pic>
        <p:nvPicPr>
          <p:cNvPr id="46" name="Рисунок 45">
            <a:extLst>
              <a:ext uri="{FF2B5EF4-FFF2-40B4-BE49-F238E27FC236}">
                <a16:creationId xmlns:a16="http://schemas.microsoft.com/office/drawing/2014/main" id="{57DC1E79-8944-4062-9000-795637269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4073" y="230188"/>
            <a:ext cx="926042" cy="719842"/>
          </a:xfrm>
          <a:prstGeom prst="rect">
            <a:avLst/>
          </a:prstGeom>
        </p:spPr>
      </p:pic>
      <p:pic>
        <p:nvPicPr>
          <p:cNvPr id="47" name="Рисунок 46">
            <a:extLst>
              <a:ext uri="{FF2B5EF4-FFF2-40B4-BE49-F238E27FC236}">
                <a16:creationId xmlns:a16="http://schemas.microsoft.com/office/drawing/2014/main" id="{C3282A57-6447-4A42-9083-1F3C44C34D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1678" y="230188"/>
            <a:ext cx="735406" cy="719842"/>
          </a:xfrm>
          <a:prstGeom prst="rect">
            <a:avLst/>
          </a:prstGeom>
        </p:spPr>
      </p:pic>
      <p:sp>
        <p:nvSpPr>
          <p:cNvPr id="48" name="Номер слайда 47">
            <a:extLst>
              <a:ext uri="{FF2B5EF4-FFF2-40B4-BE49-F238E27FC236}">
                <a16:creationId xmlns:a16="http://schemas.microsoft.com/office/drawing/2014/main" id="{7FFA37A4-F272-46BB-881A-5835DCA5022C}"/>
              </a:ext>
            </a:extLst>
          </p:cNvPr>
          <p:cNvSpPr>
            <a:spLocks noGrp="1"/>
          </p:cNvSpPr>
          <p:nvPr>
            <p:ph type="sldNum" sz="quarter" idx="12"/>
          </p:nvPr>
        </p:nvSpPr>
        <p:spPr/>
        <p:txBody>
          <a:bodyPr/>
          <a:lstStyle/>
          <a:p>
            <a:fld id="{145B1536-784B-48FA-AA1A-BA6E0D167B34}" type="slidenum">
              <a:rPr lang="ru-RU" smtClean="0"/>
              <a:t>9</a:t>
            </a:fld>
            <a:endParaRPr lang="ru-RU"/>
          </a:p>
        </p:txBody>
      </p:sp>
      <p:pic>
        <p:nvPicPr>
          <p:cNvPr id="7" name="Рисунок 6">
            <a:extLst>
              <a:ext uri="{FF2B5EF4-FFF2-40B4-BE49-F238E27FC236}">
                <a16:creationId xmlns:a16="http://schemas.microsoft.com/office/drawing/2014/main" id="{CA76688B-72A7-418D-A967-D08690451DDC}"/>
              </a:ext>
            </a:extLst>
          </p:cNvPr>
          <p:cNvPicPr>
            <a:picLocks noChangeAspect="1"/>
          </p:cNvPicPr>
          <p:nvPr/>
        </p:nvPicPr>
        <p:blipFill rotWithShape="1">
          <a:blip r:embed="rId6"/>
          <a:srcRect l="2648" t="2266" r="1575" b="13122"/>
          <a:stretch/>
        </p:blipFill>
        <p:spPr>
          <a:xfrm>
            <a:off x="8755508" y="1140437"/>
            <a:ext cx="3361266" cy="2404533"/>
          </a:xfrm>
          <a:prstGeom prst="rect">
            <a:avLst/>
          </a:prstGeom>
        </p:spPr>
      </p:pic>
      <p:pic>
        <p:nvPicPr>
          <p:cNvPr id="9" name="Рисунок 8">
            <a:extLst>
              <a:ext uri="{FF2B5EF4-FFF2-40B4-BE49-F238E27FC236}">
                <a16:creationId xmlns:a16="http://schemas.microsoft.com/office/drawing/2014/main" id="{D6C7E0FB-AC66-431B-955F-1CE33287CF67}"/>
              </a:ext>
            </a:extLst>
          </p:cNvPr>
          <p:cNvPicPr>
            <a:picLocks noChangeAspect="1"/>
          </p:cNvPicPr>
          <p:nvPr/>
        </p:nvPicPr>
        <p:blipFill rotWithShape="1">
          <a:blip r:embed="rId7"/>
          <a:srcRect l="3657" t="4163" r="745" b="6299"/>
          <a:stretch/>
        </p:blipFill>
        <p:spPr>
          <a:xfrm>
            <a:off x="7898673" y="3761410"/>
            <a:ext cx="4218101" cy="2594940"/>
          </a:xfrm>
          <a:prstGeom prst="rect">
            <a:avLst/>
          </a:prstGeom>
        </p:spPr>
      </p:pic>
      <p:sp>
        <p:nvSpPr>
          <p:cNvPr id="49" name="TextBox 48">
            <a:extLst>
              <a:ext uri="{FF2B5EF4-FFF2-40B4-BE49-F238E27FC236}">
                <a16:creationId xmlns:a16="http://schemas.microsoft.com/office/drawing/2014/main" id="{17ECCF6B-47CD-4F77-8C42-2C4014118895}"/>
              </a:ext>
            </a:extLst>
          </p:cNvPr>
          <p:cNvSpPr txBox="1"/>
          <p:nvPr/>
        </p:nvSpPr>
        <p:spPr>
          <a:xfrm>
            <a:off x="8638179" y="3515189"/>
            <a:ext cx="3511488" cy="246221"/>
          </a:xfrm>
          <a:prstGeom prst="rect">
            <a:avLst/>
          </a:prstGeom>
          <a:noFill/>
        </p:spPr>
        <p:txBody>
          <a:bodyPr wrap="square">
            <a:spAutoFit/>
          </a:bodyPr>
          <a:lstStyle/>
          <a:p>
            <a:pPr algn="just"/>
            <a:r>
              <a:rPr lang="en-US" sz="1000" dirty="0"/>
              <a:t>Chowdhury S. et al., </a:t>
            </a:r>
            <a:r>
              <a:rPr lang="ru-RU" sz="1000" dirty="0"/>
              <a:t>https://doi.org/10.1016/j.asr.2021.08.008.</a:t>
            </a:r>
          </a:p>
        </p:txBody>
      </p:sp>
      <p:sp>
        <p:nvSpPr>
          <p:cNvPr id="54" name="TextBox 53">
            <a:extLst>
              <a:ext uri="{FF2B5EF4-FFF2-40B4-BE49-F238E27FC236}">
                <a16:creationId xmlns:a16="http://schemas.microsoft.com/office/drawing/2014/main" id="{41D0DED0-DC2D-4B38-89A1-D5992E9F0784}"/>
              </a:ext>
            </a:extLst>
          </p:cNvPr>
          <p:cNvSpPr txBox="1"/>
          <p:nvPr/>
        </p:nvSpPr>
        <p:spPr>
          <a:xfrm>
            <a:off x="7038329" y="6381591"/>
            <a:ext cx="4028755" cy="246221"/>
          </a:xfrm>
          <a:prstGeom prst="rect">
            <a:avLst/>
          </a:prstGeom>
          <a:noFill/>
        </p:spPr>
        <p:txBody>
          <a:bodyPr wrap="square">
            <a:spAutoFit/>
          </a:bodyPr>
          <a:lstStyle/>
          <a:p>
            <a:r>
              <a:rPr lang="en-US" sz="1000" dirty="0"/>
              <a:t>Marshall, R. A., &amp; Cully, C. M., doi:10.1016/b978-0-12-813371-2.00007-x </a:t>
            </a:r>
            <a:endParaRPr lang="ru-RU" sz="1000" dirty="0"/>
          </a:p>
        </p:txBody>
      </p:sp>
      <p:pic>
        <p:nvPicPr>
          <p:cNvPr id="14" name="Рисунок 13">
            <a:extLst>
              <a:ext uri="{FF2B5EF4-FFF2-40B4-BE49-F238E27FC236}">
                <a16:creationId xmlns:a16="http://schemas.microsoft.com/office/drawing/2014/main" id="{8E757621-63FB-446B-996A-6D7F2543596A}"/>
              </a:ext>
            </a:extLst>
          </p:cNvPr>
          <p:cNvPicPr>
            <a:picLocks noChangeAspect="1"/>
          </p:cNvPicPr>
          <p:nvPr/>
        </p:nvPicPr>
        <p:blipFill rotWithShape="1">
          <a:blip r:embed="rId8">
            <a:extLst>
              <a:ext uri="{28A0092B-C50C-407E-A947-70E740481C1C}">
                <a14:useLocalDpi xmlns:a14="http://schemas.microsoft.com/office/drawing/2010/main" val="0"/>
              </a:ext>
            </a:extLst>
          </a:blip>
          <a:srcRect l="2988" t="937" r="30" b="2387"/>
          <a:stretch/>
        </p:blipFill>
        <p:spPr>
          <a:xfrm>
            <a:off x="4585155" y="1132764"/>
            <a:ext cx="3807490" cy="3073681"/>
          </a:xfrm>
          <a:prstGeom prst="rect">
            <a:avLst/>
          </a:prstGeom>
        </p:spPr>
      </p:pic>
      <p:sp>
        <p:nvSpPr>
          <p:cNvPr id="56" name="TextBox 55">
            <a:extLst>
              <a:ext uri="{FF2B5EF4-FFF2-40B4-BE49-F238E27FC236}">
                <a16:creationId xmlns:a16="http://schemas.microsoft.com/office/drawing/2014/main" id="{F17FC2A4-B7C9-49A6-B123-F2FEDA614F35}"/>
              </a:ext>
            </a:extLst>
          </p:cNvPr>
          <p:cNvSpPr txBox="1"/>
          <p:nvPr/>
        </p:nvSpPr>
        <p:spPr>
          <a:xfrm>
            <a:off x="4473912" y="4209773"/>
            <a:ext cx="3435439" cy="246221"/>
          </a:xfrm>
          <a:prstGeom prst="rect">
            <a:avLst/>
          </a:prstGeom>
          <a:noFill/>
        </p:spPr>
        <p:txBody>
          <a:bodyPr wrap="square">
            <a:spAutoFit/>
          </a:bodyPr>
          <a:lstStyle/>
          <a:p>
            <a:r>
              <a:rPr lang="en-US" sz="1000" dirty="0"/>
              <a:t>Babalola </a:t>
            </a:r>
            <a:r>
              <a:rPr lang="en-US" sz="1000" dirty="0" err="1"/>
              <a:t>Ogunsua</a:t>
            </a:r>
            <a:r>
              <a:rPr lang="en-US" sz="1000" dirty="0"/>
              <a:t> et al., https://doi.org/10.3390/rs15102572</a:t>
            </a:r>
            <a:endParaRPr lang="ru-RU" sz="1000" dirty="0"/>
          </a:p>
        </p:txBody>
      </p:sp>
      <p:pic>
        <p:nvPicPr>
          <p:cNvPr id="57" name="Рисунок 56">
            <a:extLst>
              <a:ext uri="{FF2B5EF4-FFF2-40B4-BE49-F238E27FC236}">
                <a16:creationId xmlns:a16="http://schemas.microsoft.com/office/drawing/2014/main" id="{CD018049-6A45-473B-980E-87C213BA0EEE}"/>
              </a:ext>
            </a:extLst>
          </p:cNvPr>
          <p:cNvPicPr>
            <a:picLocks noChangeAspect="1"/>
          </p:cNvPicPr>
          <p:nvPr/>
        </p:nvPicPr>
        <p:blipFill rotWithShape="1">
          <a:blip r:embed="rId3">
            <a:extLst>
              <a:ext uri="{28A0092B-C50C-407E-A947-70E740481C1C}">
                <a14:useLocalDpi xmlns:a14="http://schemas.microsoft.com/office/drawing/2010/main" val="0"/>
              </a:ext>
            </a:extLst>
          </a:blip>
          <a:srcRect r="81475"/>
          <a:stretch/>
        </p:blipFill>
        <p:spPr>
          <a:xfrm>
            <a:off x="184833" y="118533"/>
            <a:ext cx="860196" cy="863600"/>
          </a:xfrm>
          <a:prstGeom prst="rect">
            <a:avLst/>
          </a:prstGeom>
        </p:spPr>
      </p:pic>
      <p:sp>
        <p:nvSpPr>
          <p:cNvPr id="2" name="Заголовок 1">
            <a:extLst>
              <a:ext uri="{FF2B5EF4-FFF2-40B4-BE49-F238E27FC236}">
                <a16:creationId xmlns:a16="http://schemas.microsoft.com/office/drawing/2014/main" id="{8587D9FF-8FEB-4DB4-B195-5D898706938E}"/>
              </a:ext>
            </a:extLst>
          </p:cNvPr>
          <p:cNvSpPr>
            <a:spLocks noGrp="1"/>
          </p:cNvSpPr>
          <p:nvPr>
            <p:ph type="title"/>
          </p:nvPr>
        </p:nvSpPr>
        <p:spPr>
          <a:xfrm>
            <a:off x="2017412" y="238173"/>
            <a:ext cx="10515600" cy="590027"/>
          </a:xfrm>
        </p:spPr>
        <p:txBody>
          <a:bodyPr>
            <a:normAutofit fontScale="90000"/>
          </a:bodyPr>
          <a:lstStyle/>
          <a:p>
            <a:r>
              <a:rPr lang="en-US" dirty="0">
                <a:solidFill>
                  <a:schemeClr val="bg1"/>
                </a:solidFill>
              </a:rPr>
              <a:t>Introduction</a:t>
            </a:r>
            <a:endParaRPr lang="ru-RU" dirty="0">
              <a:solidFill>
                <a:schemeClr val="bg1"/>
              </a:solidFill>
            </a:endParaRPr>
          </a:p>
        </p:txBody>
      </p:sp>
    </p:spTree>
    <p:extLst>
      <p:ext uri="{BB962C8B-B14F-4D97-AF65-F5344CB8AC3E}">
        <p14:creationId xmlns:p14="http://schemas.microsoft.com/office/powerpoint/2010/main" val="78748011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3374</TotalTime>
  <Words>857</Words>
  <Application>Microsoft Office PowerPoint</Application>
  <PresentationFormat>Широкоэкранный</PresentationFormat>
  <Paragraphs>50</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Тема Office</vt:lpstr>
      <vt:lpstr>Ozone dynamics during geomagnetic and meteorological disturbances in October 2015 and 2018</vt:lpstr>
      <vt:lpstr>Презентация PowerPoint</vt:lpstr>
      <vt:lpstr>Introduction</vt:lpstr>
      <vt:lpstr>Geomagnetic storm at October 2015</vt:lpstr>
      <vt:lpstr>Презентация PowerPoint</vt:lpstr>
      <vt:lpstr>Презентация PowerPoint</vt:lpstr>
      <vt:lpstr>Презентация PowerPoint</vt:lpstr>
      <vt:lpstr>Thank you for your attention!</vt:lpstr>
      <vt:lpstr>Introduction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Ozone dynamics during geomagnetic and meteorological disturbances in October 2015 and 2018</dc:title>
  <dc:creator>Александр Тимченко</dc:creator>
  <cp:lastModifiedBy>Александр Тимченко</cp:lastModifiedBy>
  <cp:revision>30</cp:revision>
  <dcterms:created xsi:type="dcterms:W3CDTF">2023-09-05T08:25:05Z</dcterms:created>
  <dcterms:modified xsi:type="dcterms:W3CDTF">2023-09-25T01:58:52Z</dcterms:modified>
</cp:coreProperties>
</file>