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1" r:id="rId3"/>
    <p:sldId id="277" r:id="rId4"/>
    <p:sldId id="283" r:id="rId5"/>
    <p:sldId id="282" r:id="rId6"/>
    <p:sldId id="289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D6C8A-34D2-4AB5-9291-E2AB1DBD437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8ADBC-8470-404A-9ACF-7B1A85BD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0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5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59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28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0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2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1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9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9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3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0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9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4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1306-D8F9-4916-B942-03285FD8CFDA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EEE75F-E850-4EAC-89C8-12A300B21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B479F-3BD3-B694-72ED-D2D3BD2AE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267" y="378691"/>
            <a:ext cx="7766936" cy="22866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Пылевая плазма в области активного воздействия на ионосферу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A8F7F1-E525-A609-4E1A-BF38A04A9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539" y="3311924"/>
            <a:ext cx="7766936" cy="24977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Dust plasma in the region of active influence on the ionosphere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2E4861-EB2D-5202-B225-361EFCA1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23" y="157655"/>
            <a:ext cx="9669516" cy="3604448"/>
          </a:xfrm>
        </p:spPr>
        <p:txBody>
          <a:bodyPr>
            <a:normAutofit/>
          </a:bodyPr>
          <a:lstStyle/>
          <a:p>
            <a:r>
              <a:rPr lang="ru-RU" sz="2800" dirty="0"/>
              <a:t>Выводы:</a:t>
            </a:r>
            <a:br>
              <a:rPr lang="ru-RU" sz="2800" dirty="0"/>
            </a:br>
            <a:r>
              <a:rPr lang="ru-RU" sz="2800" dirty="0"/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космической пыли в зоне активного воздействия на ионосферу приводит к существенному изменению динамических характеристик неоднородностей электронной концентрации.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области воздействия присутствуют вихревые структуры, которые, скорее всего, приводят к дополнительным потерям нагревного излучения.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9F6C54-4F9C-D901-CDBA-905DA6D3F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14" y="3810713"/>
            <a:ext cx="9349534" cy="2810804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remarks</a:t>
            </a:r>
          </a:p>
          <a:p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The presence of space dust in the region of active impact on the ionosphere leads to a significant change in the dynamic characteristics of irregularities of electron concentration.</a:t>
            </a:r>
          </a:p>
          <a:p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Turbulence in the region of impact is characterized by the presence of vortex structures, which most likely lead to additional losses of heating radiation.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5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F6CFC3-B98B-7DD2-E158-74A10CAC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7FBC56-1FC9-7DD8-8221-595EED77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596668" cy="1854363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report is finished.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Опустошение_нагрстенд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127" y="679652"/>
            <a:ext cx="7937205" cy="5241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7" y="83847"/>
            <a:ext cx="8964613" cy="863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Сброс энергичных частиц из радиационных поясов Земли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5EFB-272A-4896-89C2-F00F8350F3FD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2A84A3-6706-B44F-8BD5-966B7DDCF2C5}"/>
              </a:ext>
            </a:extLst>
          </p:cNvPr>
          <p:cNvSpPr txBox="1"/>
          <p:nvPr/>
        </p:nvSpPr>
        <p:spPr>
          <a:xfrm>
            <a:off x="653458" y="6060615"/>
            <a:ext cx="793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energetic particles from the Earth's radiation belts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529" y="210213"/>
            <a:ext cx="4968471" cy="4826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Нагревные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B5EFB-272A-4896-89C2-F00F8350F3FD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699566E-B49F-EE12-4E66-F3CD6F828CE1}"/>
              </a:ext>
            </a:extLst>
          </p:cNvPr>
          <p:cNvSpPr txBox="1">
            <a:spLocks/>
          </p:cNvSpPr>
          <p:nvPr/>
        </p:nvSpPr>
        <p:spPr>
          <a:xfrm>
            <a:off x="1127529" y="6347459"/>
            <a:ext cx="4968471" cy="48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Heating technologies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B57001-0C0C-EBC9-36B1-B27172C68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9" y="776936"/>
            <a:ext cx="597217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0393" y="2194182"/>
            <a:ext cx="4403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Naval Research Laboratory 2020</a:t>
            </a:r>
            <a:endParaRPr lang="ru-RU" sz="2400" dirty="0"/>
          </a:p>
          <a:p>
            <a:r>
              <a:rPr lang="en-US" sz="2400" dirty="0"/>
              <a:t>Strong Amplification of ELF/VLF Signals in Space Using</a:t>
            </a:r>
          </a:p>
          <a:p>
            <a:r>
              <a:rPr lang="en-US" sz="2400" dirty="0"/>
              <a:t>Neutral Gas Injections From a Satellite Rocket Engine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09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4FDBBA1-4933-91DA-D6C2-AE821160C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64" y="1880850"/>
            <a:ext cx="8923201" cy="4353896"/>
          </a:xfr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7F76FF8-40D0-6863-91FD-52EB3C60D3F8}"/>
              </a:ext>
            </a:extLst>
          </p:cNvPr>
          <p:cNvSpPr txBox="1">
            <a:spLocks/>
          </p:cNvSpPr>
          <p:nvPr/>
        </p:nvSpPr>
        <p:spPr>
          <a:xfrm>
            <a:off x="4079631" y="278697"/>
            <a:ext cx="749992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METHOD FOR RESEARCH ON MAGNETICALLY ORIENTED IONOSPHERIC INHOMOGENEITIES USING A PROGRAM OF RADIO-SYSTEM DETERMINATION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Geomagnetism and Aeronomy. 2020. Т. 60. № 2. С. 236-242.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" y="1608340"/>
            <a:ext cx="28085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Radar detection of meteors from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Geminid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meteor shower along with artificial heating.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would like to use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VHF radar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heating facility to measure the  incoming meteors from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Geminid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meteor shower.  Heating to be run 2 min ON/OFF cycle with frequency 5.423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MHz.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Heater pointed at roughly 90-100 km over the VHF if possible.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53997"/>
            <a:ext cx="298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EISCAT 14.12 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96B2346-9F4A-AD88-1EDC-5059006E0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4" y="766761"/>
            <a:ext cx="10506195" cy="5577363"/>
          </a:xfrm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6F2C7F7-102E-86C0-A7D7-A3A316A7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25" y="139287"/>
            <a:ext cx="8596668" cy="66960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пунктов наблюдения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270C6D-39FE-8312-77D5-88F343F7F634}"/>
              </a:ext>
            </a:extLst>
          </p:cNvPr>
          <p:cNvSpPr txBox="1"/>
          <p:nvPr/>
        </p:nvSpPr>
        <p:spPr>
          <a:xfrm>
            <a:off x="720525" y="6211669"/>
            <a:ext cx="687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observation points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092BBF-E25E-07CF-432C-9E6CB413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65" y="166953"/>
            <a:ext cx="8596668" cy="75674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Геофизическая обстановка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C54809A-7608-E657-C277-97CA4CC5E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54" y="1038811"/>
            <a:ext cx="5718691" cy="4901736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563DD3-915D-4ED8-559B-2CCE2D28B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621"/>
            <a:ext cx="6307754" cy="4852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52ADF2-7100-83B0-F2FD-2E11BABFA801}"/>
              </a:ext>
            </a:extLst>
          </p:cNvPr>
          <p:cNvSpPr txBox="1"/>
          <p:nvPr/>
        </p:nvSpPr>
        <p:spPr>
          <a:xfrm>
            <a:off x="699865" y="6044692"/>
            <a:ext cx="676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Geophysical situation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446" y="1828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agnetic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field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8923" y="1828800"/>
            <a:ext cx="233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Ionosphere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9407FE-E7C5-F363-41A8-7279F17B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336331"/>
            <a:ext cx="9116347" cy="8152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скоростей в начале эксперимента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FF69304-5729-62E2-35B7-A3D9EBF28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62" y="964590"/>
            <a:ext cx="6788328" cy="4928819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3C9E87-489A-FA2E-AF33-0E3476C7DC01}"/>
              </a:ext>
            </a:extLst>
          </p:cNvPr>
          <p:cNvSpPr txBox="1"/>
          <p:nvPr/>
        </p:nvSpPr>
        <p:spPr>
          <a:xfrm>
            <a:off x="325819" y="5893409"/>
            <a:ext cx="9616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distribution at the beginning of the experiment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EE55284-6339-8008-E242-F8CD1525C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29" y="0"/>
            <a:ext cx="5475888" cy="6879802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0F61D-3854-C493-2C22-71FF8F843ECE}"/>
              </a:ext>
            </a:extLst>
          </p:cNvPr>
          <p:cNvSpPr txBox="1"/>
          <p:nvPr/>
        </p:nvSpPr>
        <p:spPr>
          <a:xfrm>
            <a:off x="8094165" y="2201934"/>
            <a:ext cx="2356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speeds in a period of time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01:26-01:42 UT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44CB42-C770-D84D-1D0B-1700F47F3935}"/>
              </a:ext>
            </a:extLst>
          </p:cNvPr>
          <p:cNvSpPr txBox="1"/>
          <p:nvPr/>
        </p:nvSpPr>
        <p:spPr>
          <a:xfrm>
            <a:off x="0" y="2417378"/>
            <a:ext cx="2651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скоростей в период времени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01:26-01:42 UT</a:t>
            </a:r>
          </a:p>
        </p:txBody>
      </p:sp>
    </p:spTree>
    <p:extLst>
      <p:ext uri="{BB962C8B-B14F-4D97-AF65-F5344CB8AC3E}">
        <p14:creationId xmlns:p14="http://schemas.microsoft.com/office/powerpoint/2010/main" val="19516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F6AF5-2A03-28E6-B81F-4F74078A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27" y="6122276"/>
            <a:ext cx="8887080" cy="7357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Vortex structures in heating cycle 01:02-01:06 UT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6CA83FF-08E7-3A33-DE9B-66003E452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7" y="912261"/>
            <a:ext cx="7052441" cy="5281565"/>
          </a:xfr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5E7E45B-D1FC-3A88-0D3A-B7714EA67B2B}"/>
              </a:ext>
            </a:extLst>
          </p:cNvPr>
          <p:cNvSpPr txBox="1">
            <a:spLocks/>
          </p:cNvSpPr>
          <p:nvPr/>
        </p:nvSpPr>
        <p:spPr>
          <a:xfrm>
            <a:off x="632327" y="176537"/>
            <a:ext cx="8887080" cy="73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Вихревые структуры в цикле нагрева 01:02-01:06 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6099" y="1918340"/>
            <a:ext cx="2778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Aburjania</a:t>
            </a:r>
            <a:r>
              <a:rPr lang="en-US" dirty="0"/>
              <a:t>, G.D., </a:t>
            </a:r>
            <a:r>
              <a:rPr lang="en-US" dirty="0" err="1"/>
              <a:t>Kharshiladze</a:t>
            </a:r>
            <a:r>
              <a:rPr lang="en-US" dirty="0"/>
              <a:t>, O.A., </a:t>
            </a:r>
            <a:r>
              <a:rPr lang="en-US" dirty="0" err="1"/>
              <a:t>Chargazia</a:t>
            </a:r>
            <a:r>
              <a:rPr lang="en-US" dirty="0"/>
              <a:t>, K.Z. </a:t>
            </a:r>
            <a:r>
              <a:rPr lang="en-US" dirty="0" smtClean="0"/>
              <a:t>Self organization </a:t>
            </a:r>
            <a:r>
              <a:rPr lang="en-US" dirty="0"/>
              <a:t>of IGW structures in an inhomogeneous ionosphere: </a:t>
            </a:r>
            <a:r>
              <a:rPr lang="en-US" dirty="0" smtClean="0"/>
              <a:t>Nonlinear </a:t>
            </a:r>
            <a:r>
              <a:rPr lang="en-US" dirty="0"/>
              <a:t>vortex structures. Geomagnetism and </a:t>
            </a:r>
            <a:r>
              <a:rPr lang="en-US" dirty="0" err="1" smtClean="0"/>
              <a:t>Aeronomy</a:t>
            </a:r>
            <a:r>
              <a:rPr lang="en-US" dirty="0"/>
              <a:t>. 53(6), 750-760 (2013)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</TotalTime>
  <Words>276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Пылевая плазма в области активного воздействия на ионосферу</vt:lpstr>
      <vt:lpstr>Сброс энергичных частиц из радиационных поясов Земли</vt:lpstr>
      <vt:lpstr>Нагревные технологии</vt:lpstr>
      <vt:lpstr>Презентация PowerPoint</vt:lpstr>
      <vt:lpstr>Выбор пунктов наблюдения</vt:lpstr>
      <vt:lpstr>Геофизическая обстановка</vt:lpstr>
      <vt:lpstr>Распределение скоростей в начале эксперимента</vt:lpstr>
      <vt:lpstr>Презентация PowerPoint</vt:lpstr>
      <vt:lpstr>Vortex structures in heating cycle 01:02-01:06 UT</vt:lpstr>
      <vt:lpstr>Выводы: 1. Наличие космической пыли в зоне активного воздействия на ионосферу приводит к существенному изменению динамических характеристик неоднородностей электронной концентрации. 2. В области воздействия присутствуют вихревые структуры, которые, скорее всего, приводят к дополнительным потерям нагревного излучения.</vt:lpstr>
      <vt:lpstr>Доклад окончен.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Пылевая плазма в области активного воздействия на ионосферу</dc:title>
  <dc:creator>Владимир Сивоконь</dc:creator>
  <cp:lastModifiedBy>1</cp:lastModifiedBy>
  <cp:revision>17</cp:revision>
  <dcterms:created xsi:type="dcterms:W3CDTF">2023-09-16T22:05:39Z</dcterms:created>
  <dcterms:modified xsi:type="dcterms:W3CDTF">2023-09-24T20:21:06Z</dcterms:modified>
</cp:coreProperties>
</file>