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E7A8-95FC-46EC-AC10-947CCA26271B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0485-BF63-460B-B372-08F3FEA2F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8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2E7A8-95FC-46EC-AC10-947CCA26271B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0485-BF63-460B-B372-08F3FEA2F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b="1" smtClean="0"/>
              <a:t/>
            </a:r>
            <a:br>
              <a:rPr lang="en-US" altLang="ru-RU" sz="2800" b="1" smtClean="0"/>
            </a:br>
            <a:r>
              <a:rPr lang="en-US" altLang="ru-RU" sz="2800" b="1" smtClean="0"/>
              <a:t>Automated method for detecting and identifying anomalies in cosmic ray data</a:t>
            </a:r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7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0070C0"/>
                </a:solidFill>
              </a:rPr>
              <a:t>Results of applying the method during periods of magnetic storms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6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smtClean="0">
                <a:solidFill>
                  <a:srgbClr val="0070C0"/>
                </a:solidFill>
              </a:rPr>
              <a:t>Conclusions</a:t>
            </a:r>
            <a:endParaRPr lang="en-US" altLang="ru-RU" sz="3200" b="1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Acknowledgment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63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smtClean="0">
                <a:solidFill>
                  <a:srgbClr val="0070C0"/>
                </a:solidFill>
              </a:rPr>
              <a:t>Conference proceedings</a:t>
            </a:r>
            <a:endParaRPr lang="ru-RU" altLang="ru-RU" sz="3200" b="1" i="1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0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5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b="1" smtClean="0">
                <a:solidFill>
                  <a:srgbClr val="0070C0"/>
                </a:solidFill>
              </a:rPr>
              <a:t>Method for analyzing neutron monitor data</a:t>
            </a:r>
            <a:endParaRPr lang="ru-RU" alt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5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2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0070C0"/>
                </a:solidFill>
              </a:rPr>
              <a:t>Sporadic Effects Detection Algorithm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1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b="1" smtClean="0">
                <a:solidFill>
                  <a:srgbClr val="0070C0"/>
                </a:solidFill>
              </a:rPr>
              <a:t>Experimental results</a:t>
            </a:r>
            <a:endParaRPr lang="ru-RU" alt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b="1" smtClean="0">
                <a:solidFill>
                  <a:srgbClr val="0070C0"/>
                </a:solidFill>
              </a:rPr>
              <a:t>The result of applying the technique for detecting the Forbush effect of small amplitude</a:t>
            </a:r>
            <a:endParaRPr lang="ru-RU" alt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0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b="1" smtClean="0">
                <a:solidFill>
                  <a:srgbClr val="0070C0"/>
                </a:solidFill>
              </a:rPr>
              <a:t>Method Application Results</a:t>
            </a:r>
            <a:endParaRPr lang="ru-RU" alt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50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 Automated method for detecting and identifying anomalies in cosmic ray data </vt:lpstr>
      <vt:lpstr>Презентация PowerPoint</vt:lpstr>
      <vt:lpstr>Method for analyzing neutron monitor data</vt:lpstr>
      <vt:lpstr>Презентация PowerPoint</vt:lpstr>
      <vt:lpstr>Презентация PowerPoint</vt:lpstr>
      <vt:lpstr>Sporadic Effects Detection Algorithm</vt:lpstr>
      <vt:lpstr>Experimental results</vt:lpstr>
      <vt:lpstr>The result of applying the technique for detecting the Forbush effect of small amplitude</vt:lpstr>
      <vt:lpstr>Method Application Results</vt:lpstr>
      <vt:lpstr>Results of applying the method during periods of magnetic storms</vt:lpstr>
      <vt:lpstr>Conclusions</vt:lpstr>
      <vt:lpstr>Acknowledgment</vt:lpstr>
      <vt:lpstr>Conference proceedings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Automated method for detecting and identifying anomalies in cosmic ray data </dc:title>
  <dc:creator>Пользователь</dc:creator>
  <cp:lastModifiedBy>Пользователь</cp:lastModifiedBy>
  <cp:revision>1</cp:revision>
  <dcterms:created xsi:type="dcterms:W3CDTF">2020-09-22T20:54:15Z</dcterms:created>
  <dcterms:modified xsi:type="dcterms:W3CDTF">2020-09-22T20:54:15Z</dcterms:modified>
</cp:coreProperties>
</file>