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1" r:id="rId4"/>
    <p:sldId id="278" r:id="rId5"/>
    <p:sldId id="279" r:id="rId6"/>
    <p:sldId id="261" r:id="rId7"/>
    <p:sldId id="280" r:id="rId8"/>
    <p:sldId id="262" r:id="rId9"/>
    <p:sldId id="264" r:id="rId10"/>
    <p:sldId id="281" r:id="rId11"/>
    <p:sldId id="282" r:id="rId12"/>
    <p:sldId id="283" r:id="rId13"/>
    <p:sldId id="28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B1FD-937F-4286-B150-85CDBAA8D30C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1608-057D-4824-8EF5-009AE057B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 28.09.20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Kendirbaeva</a:t>
            </a:r>
            <a:r>
              <a:rPr lang="en-US" dirty="0"/>
              <a:t> </a:t>
            </a:r>
            <a:r>
              <a:rPr lang="en-US" dirty="0" err="1"/>
              <a:t>Dzumagul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IDENTIFICATION OF HYDROGEOCHEMICAL AND HYDRODYNAMIC EFFECTS WITH MANIFESTATIONS OF SEISMICITY IN THE TERRITORY OF KYRGYZSTAN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57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7280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8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950"/>
            <a:ext cx="8568952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5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6912768" cy="144016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82563"/>
            <a:ext cx="60833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145"/>
            <a:ext cx="6887666" cy="65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6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dirty="0"/>
              <a:t>"</a:t>
            </a:r>
            <a:r>
              <a:rPr lang="en-US" sz="3200" dirty="0" err="1"/>
              <a:t>Alamedin</a:t>
            </a:r>
            <a:r>
              <a:rPr lang="ru-RU" sz="3200" dirty="0"/>
              <a:t>"（</a:t>
            </a:r>
            <a:r>
              <a:rPr lang="en-US" sz="3200" dirty="0" err="1"/>
              <a:t>sle</a:t>
            </a:r>
            <a:r>
              <a:rPr lang="ru-RU" sz="3200" dirty="0"/>
              <a:t>. 915）"</a:t>
            </a:r>
            <a:r>
              <a:rPr lang="en-US" sz="3200" dirty="0" err="1"/>
              <a:t>jeti</a:t>
            </a:r>
            <a:r>
              <a:rPr lang="ru-RU" sz="3200" dirty="0"/>
              <a:t>-</a:t>
            </a:r>
            <a:r>
              <a:rPr lang="en-US" sz="3200" dirty="0" err="1"/>
              <a:t>Oguz</a:t>
            </a:r>
            <a:r>
              <a:rPr lang="ru-RU" sz="3200" dirty="0"/>
              <a:t>"(</a:t>
            </a:r>
            <a:r>
              <a:rPr lang="en-US" sz="3200" dirty="0" err="1"/>
              <a:t>sle</a:t>
            </a:r>
            <a:r>
              <a:rPr lang="ru-RU" sz="3200" dirty="0"/>
              <a:t>. 6）02.07.1974 </a:t>
            </a:r>
            <a:r>
              <a:rPr lang="en-US" sz="3200" dirty="0" err="1"/>
              <a:t>Kochkor</a:t>
            </a:r>
            <a:r>
              <a:rPr lang="en-US" sz="3200" dirty="0"/>
              <a:t> </a:t>
            </a:r>
            <a:endParaRPr lang="ru-RU" sz="3200" dirty="0"/>
          </a:p>
        </p:txBody>
      </p:sp>
      <p:pic>
        <p:nvPicPr>
          <p:cNvPr id="3" name="Рисунок 2" descr="C:\Users\user\Pictures\img52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0000"/>
                    </a14:imgEffect>
                    <a14:imgEffect>
                      <a14:brightnessContrast bright="55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21795" r="12199" b="27292"/>
          <a:stretch/>
        </p:blipFill>
        <p:spPr bwMode="auto">
          <a:xfrm>
            <a:off x="323528" y="1628800"/>
            <a:ext cx="8568952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7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22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"Gorelnik""Kamenka"（a）arg（Ar40/Ar36）"Jety-Oguz"（б）"Issyk-Aта"（</a:t>
            </a:r>
            <a:r>
              <a:rPr lang="en-US" sz="2800" dirty="0" smtClean="0"/>
              <a:t>c</a:t>
            </a:r>
            <a:r>
              <a:rPr lang="ru-RU" sz="2800" dirty="0" smtClean="0"/>
              <a:t>，</a:t>
            </a:r>
            <a:r>
              <a:rPr lang="ru-RU" sz="2800" dirty="0" err="1" smtClean="0"/>
              <a:t>d）Zhalanash-Tyup</a:t>
            </a:r>
            <a:r>
              <a:rPr lang="ru-RU" sz="2800" dirty="0" smtClean="0"/>
              <a:t> </a:t>
            </a:r>
            <a:r>
              <a:rPr lang="ru-RU" sz="2800" dirty="0" err="1" smtClean="0"/>
              <a:t>rad</a:t>
            </a:r>
            <a:r>
              <a:rPr lang="ru-RU" sz="2800" dirty="0" smtClean="0"/>
              <a:t> 24.03.1978</a:t>
            </a:r>
            <a:endParaRPr lang="ru-RU" sz="2800" dirty="0"/>
          </a:p>
        </p:txBody>
      </p:sp>
      <p:pic>
        <p:nvPicPr>
          <p:cNvPr id="3" name="Рисунок 2" descr="C:\Users\user\Pictures\img52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5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0513" r="37403" b="46606"/>
          <a:stretch/>
        </p:blipFill>
        <p:spPr bwMode="auto">
          <a:xfrm>
            <a:off x="573826" y="1628801"/>
            <a:ext cx="3278094" cy="187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Pictures\img525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55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5" t="13695" r="41208" b="42742"/>
          <a:stretch/>
        </p:blipFill>
        <p:spPr bwMode="auto">
          <a:xfrm>
            <a:off x="4501660" y="1628800"/>
            <a:ext cx="3598732" cy="2084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Pictures\img52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brightnessContrast bright="55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15734" r="43016" b="40198"/>
          <a:stretch/>
        </p:blipFill>
        <p:spPr bwMode="auto">
          <a:xfrm>
            <a:off x="943081" y="3659292"/>
            <a:ext cx="2539584" cy="3087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Pictures\img527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0"/>
                    </a14:imgEffect>
                    <a14:imgEffect>
                      <a14:brightnessContrast bright="55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5739" r="21599" b="26062"/>
          <a:stretch/>
        </p:blipFill>
        <p:spPr bwMode="auto">
          <a:xfrm>
            <a:off x="5148064" y="3713585"/>
            <a:ext cx="2752725" cy="2978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8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05.07.1980 </a:t>
            </a:r>
            <a:r>
              <a:rPr lang="en-US" sz="2800" b="1" dirty="0" err="1" smtClean="0"/>
              <a:t>Barskaun</a:t>
            </a:r>
            <a:r>
              <a:rPr lang="en-US" sz="2800" b="1" dirty="0"/>
              <a:t> </a:t>
            </a:r>
            <a:r>
              <a:rPr lang="en-US" sz="2800" b="1" dirty="0" smtClean="0"/>
              <a:t>for </a:t>
            </a:r>
            <a:r>
              <a:rPr lang="ru-RU" sz="2800" b="1" dirty="0" smtClean="0"/>
              <a:t>«</a:t>
            </a:r>
            <a:r>
              <a:rPr lang="en-US" sz="2800" b="1" dirty="0" smtClean="0"/>
              <a:t>Issyk-Ata</a:t>
            </a:r>
            <a:r>
              <a:rPr lang="ru-RU" sz="2800" b="1" dirty="0" smtClean="0"/>
              <a:t>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«А</a:t>
            </a:r>
            <a:r>
              <a:rPr lang="en-US" sz="2800" b="1" dirty="0" err="1" smtClean="0"/>
              <a:t>lma-Arasan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" name="Рисунок 2" descr="C:\Users\user\Pictures\img53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5385" r="13001" b="46310"/>
          <a:stretch/>
        </p:blipFill>
        <p:spPr bwMode="auto">
          <a:xfrm>
            <a:off x="395536" y="1484784"/>
            <a:ext cx="8208911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Kendirbaeva Dzumagul</vt:lpstr>
      <vt:lpstr>Презентация PowerPoint</vt:lpstr>
      <vt:lpstr>Презентация PowerPoint</vt:lpstr>
      <vt:lpstr>Презентация PowerPoint</vt:lpstr>
      <vt:lpstr>Презентация PowerPoint</vt:lpstr>
      <vt:lpstr>"Alamedin"（sle. 915）"jeti-Oguz"(sle. 6）02.07.1974 Kochkor </vt:lpstr>
      <vt:lpstr>Презентация PowerPoint</vt:lpstr>
      <vt:lpstr>"Gorelnik""Kamenka"（a）arg（Ar40/Ar36）"Jety-Oguz"（б）"Issyk-Aта"（c，d）Zhalanash-Tyup rad 24.03.1978</vt:lpstr>
      <vt:lpstr>05.07.1980 Barskaun for «Issyk-Ata» «Аlma-Arasan»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Аккар</dc:creator>
  <cp:lastModifiedBy>Пользователь</cp:lastModifiedBy>
  <cp:revision>29</cp:revision>
  <dcterms:created xsi:type="dcterms:W3CDTF">2019-12-23T04:44:00Z</dcterms:created>
  <dcterms:modified xsi:type="dcterms:W3CDTF">2020-09-28T06:04:58Z</dcterms:modified>
</cp:coreProperties>
</file>